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76" r:id="rId4"/>
  </p:sldMasterIdLst>
  <p:notesMasterIdLst>
    <p:notesMasterId r:id="rId12"/>
  </p:notesMasterIdLst>
  <p:handoutMasterIdLst>
    <p:handoutMasterId r:id="rId13"/>
  </p:handoutMasterIdLst>
  <p:sldIdLst>
    <p:sldId id="256" r:id="rId5"/>
    <p:sldId id="257" r:id="rId6"/>
    <p:sldId id="261" r:id="rId7"/>
    <p:sldId id="263" r:id="rId8"/>
    <p:sldId id="258" r:id="rId9"/>
    <p:sldId id="260" r:id="rId10"/>
    <p:sldId id="262"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4B79146-D757-4CD1-B2CE-0F51F19FA8CB}">
          <p14:sldIdLst>
            <p14:sldId id="256"/>
            <p14:sldId id="257"/>
            <p14:sldId id="261"/>
            <p14:sldId id="263"/>
            <p14:sldId id="258"/>
            <p14:sldId id="260"/>
          </p14:sldIdLst>
        </p14:section>
        <p14:section name="Untitled Section" id="{13C29971-C866-4D4D-B68E-1FBECC1C7E1A}">
          <p14:sldIdLst>
            <p14:sldId id="26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8" autoAdjust="0"/>
    <p:restoredTop sz="94660"/>
  </p:normalViewPr>
  <p:slideViewPr>
    <p:cSldViewPr snapToGrid="0">
      <p:cViewPr>
        <p:scale>
          <a:sx n="66" d="100"/>
          <a:sy n="66" d="100"/>
        </p:scale>
        <p:origin x="2028" y="1164"/>
      </p:cViewPr>
      <p:guideLst/>
    </p:cSldViewPr>
  </p:slideViewPr>
  <p:notesTextViewPr>
    <p:cViewPr>
      <p:scale>
        <a:sx n="1" d="1"/>
        <a:sy n="1" d="1"/>
      </p:scale>
      <p:origin x="0" y="0"/>
    </p:cViewPr>
  </p:notesText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explosion val="45"/>
          <c:dPt>
            <c:idx val="0"/>
            <c:bubble3D val="0"/>
            <c:explosion val="0"/>
            <c:spPr>
              <a:solidFill>
                <a:schemeClr val="accent1"/>
              </a:solidFill>
              <a:ln w="19050">
                <a:solidFill>
                  <a:schemeClr val="lt1"/>
                </a:solidFill>
              </a:ln>
              <a:effectLst/>
            </c:spPr>
            <c:extLst>
              <c:ext xmlns:c16="http://schemas.microsoft.com/office/drawing/2014/chart" uri="{C3380CC4-5D6E-409C-BE32-E72D297353CC}">
                <c16:uniqueId val="{00000001-F6F9-4AA6-8BE3-30AD64F7C077}"/>
              </c:ext>
            </c:extLst>
          </c:dPt>
          <c:dPt>
            <c:idx val="1"/>
            <c:bubble3D val="0"/>
            <c:explosion val="1"/>
            <c:spPr>
              <a:solidFill>
                <a:schemeClr val="accent2"/>
              </a:solidFill>
              <a:ln w="19050">
                <a:solidFill>
                  <a:schemeClr val="lt1"/>
                </a:solidFill>
              </a:ln>
              <a:effectLst/>
            </c:spPr>
            <c:extLst>
              <c:ext xmlns:c16="http://schemas.microsoft.com/office/drawing/2014/chart" uri="{C3380CC4-5D6E-409C-BE32-E72D297353CC}">
                <c16:uniqueId val="{00000003-F6F9-4AA6-8BE3-30AD64F7C077}"/>
              </c:ext>
            </c:extLst>
          </c:dPt>
          <c:dPt>
            <c:idx val="2"/>
            <c:bubble3D val="0"/>
            <c:explosion val="3"/>
            <c:spPr>
              <a:solidFill>
                <a:schemeClr val="accent3"/>
              </a:solidFill>
              <a:ln w="19050">
                <a:solidFill>
                  <a:schemeClr val="lt1"/>
                </a:solidFill>
              </a:ln>
              <a:effectLst/>
            </c:spPr>
            <c:extLst>
              <c:ext xmlns:c16="http://schemas.microsoft.com/office/drawing/2014/chart" uri="{C3380CC4-5D6E-409C-BE32-E72D297353CC}">
                <c16:uniqueId val="{00000005-F6F9-4AA6-8BE3-30AD64F7C077}"/>
              </c:ext>
            </c:extLst>
          </c:dPt>
          <c:dPt>
            <c:idx val="3"/>
            <c:bubble3D val="0"/>
            <c:explosion val="3"/>
            <c:spPr>
              <a:solidFill>
                <a:schemeClr val="accent4"/>
              </a:solidFill>
              <a:ln w="19050">
                <a:solidFill>
                  <a:schemeClr val="lt1"/>
                </a:solidFill>
              </a:ln>
              <a:effectLst/>
            </c:spPr>
            <c:extLst>
              <c:ext xmlns:c16="http://schemas.microsoft.com/office/drawing/2014/chart" uri="{C3380CC4-5D6E-409C-BE32-E72D297353CC}">
                <c16:uniqueId val="{00000007-F6F9-4AA6-8BE3-30AD64F7C077}"/>
              </c:ext>
            </c:extLst>
          </c:dPt>
          <c:dLbls>
            <c:dLbl>
              <c:idx val="0"/>
              <c:layout>
                <c:manualLayout>
                  <c:x val="0.16753837874582211"/>
                  <c:y val="9.8061325203430152E-2"/>
                </c:manualLayout>
              </c:layout>
              <c:tx>
                <c:rich>
                  <a:bodyPr/>
                  <a:lstStyle/>
                  <a:p>
                    <a:r>
                      <a:rPr lang="en-US" dirty="0"/>
                      <a:t>Visit at Holy Places</a:t>
                    </a:r>
                    <a:br>
                      <a:rPr lang="en-US" dirty="0"/>
                    </a:br>
                    <a:r>
                      <a:rPr lang="en-US" dirty="0"/>
                      <a:t>20%</a:t>
                    </a:r>
                  </a:p>
                </c:rich>
              </c:tx>
              <c:showLegendKey val="0"/>
              <c:showVal val="0"/>
              <c:showCatName val="1"/>
              <c:showSerName val="0"/>
              <c:showPercent val="1"/>
              <c:showBubbleSize val="0"/>
              <c:extLst>
                <c:ext xmlns:c15="http://schemas.microsoft.com/office/drawing/2012/chart" uri="{CE6537A1-D6FC-4f65-9D91-7224C49458BB}">
                  <c15:layout>
                    <c:manualLayout>
                      <c:w val="0.2039313431144848"/>
                      <c:h val="0.10880665285045044"/>
                    </c:manualLayout>
                  </c15:layout>
                  <c15:showDataLabelsRange val="0"/>
                </c:ext>
                <c:ext xmlns:c16="http://schemas.microsoft.com/office/drawing/2014/chart" uri="{C3380CC4-5D6E-409C-BE32-E72D297353CC}">
                  <c16:uniqueId val="{00000001-F6F9-4AA6-8BE3-30AD64F7C077}"/>
                </c:ext>
              </c:extLst>
            </c:dLbl>
            <c:dLbl>
              <c:idx val="1"/>
              <c:layout>
                <c:manualLayout>
                  <c:x val="-0.1982898090976038"/>
                  <c:y val="0.14149847564319085"/>
                </c:manualLayout>
              </c:layout>
              <c:showLegendKey val="0"/>
              <c:showVal val="0"/>
              <c:showCatName val="1"/>
              <c:showSerName val="0"/>
              <c:showPercent val="1"/>
              <c:showBubbleSize val="0"/>
              <c:extLst>
                <c:ext xmlns:c15="http://schemas.microsoft.com/office/drawing/2012/chart" uri="{CE6537A1-D6FC-4f65-9D91-7224C49458BB}">
                  <c15:layout>
                    <c:manualLayout>
                      <c:w val="0.2039313431144848"/>
                      <c:h val="0.10880665285045044"/>
                    </c:manualLayout>
                  </c15:layout>
                </c:ext>
                <c:ext xmlns:c16="http://schemas.microsoft.com/office/drawing/2014/chart" uri="{C3380CC4-5D6E-409C-BE32-E72D297353CC}">
                  <c16:uniqueId val="{00000003-F6F9-4AA6-8BE3-30AD64F7C077}"/>
                </c:ext>
              </c:extLst>
            </c:dLbl>
            <c:dLbl>
              <c:idx val="2"/>
              <c:layout>
                <c:manualLayout>
                  <c:x val="-0.17053277063388658"/>
                  <c:y val="-6.6946461079551683E-2"/>
                </c:manualLayout>
              </c:layout>
              <c:showLegendKey val="0"/>
              <c:showVal val="0"/>
              <c:showCatName val="1"/>
              <c:showSerName val="0"/>
              <c:showPercent val="1"/>
              <c:showBubbleSize val="0"/>
              <c:extLst>
                <c:ext xmlns:c15="http://schemas.microsoft.com/office/drawing/2012/chart" uri="{CE6537A1-D6FC-4f65-9D91-7224C49458BB}">
                  <c15:layout>
                    <c:manualLayout>
                      <c:w val="0.2039313431144848"/>
                      <c:h val="9.0625753953457774E-2"/>
                    </c:manualLayout>
                  </c15:layout>
                </c:ext>
                <c:ext xmlns:c16="http://schemas.microsoft.com/office/drawing/2014/chart" uri="{C3380CC4-5D6E-409C-BE32-E72D297353CC}">
                  <c16:uniqueId val="{00000005-F6F9-4AA6-8BE3-30AD64F7C077}"/>
                </c:ext>
              </c:extLst>
            </c:dLbl>
            <c:dLbl>
              <c:idx val="3"/>
              <c:layout>
                <c:manualLayout>
                  <c:x val="0.21641321588398574"/>
                  <c:y val="-5.2025968898734454E-2"/>
                </c:manualLayout>
              </c:layout>
              <c:showLegendKey val="0"/>
              <c:showVal val="0"/>
              <c:showCatName val="1"/>
              <c:showSerName val="0"/>
              <c:showPercent val="1"/>
              <c:showBubbleSize val="0"/>
              <c:extLst>
                <c:ext xmlns:c15="http://schemas.microsoft.com/office/drawing/2012/chart" uri="{CE6537A1-D6FC-4f65-9D91-7224C49458BB}">
                  <c15:layout>
                    <c:manualLayout>
                      <c:w val="0.2039313431144848"/>
                      <c:h val="0.10880665285045042"/>
                    </c:manualLayout>
                  </c15:layout>
                </c:ext>
                <c:ext xmlns:c16="http://schemas.microsoft.com/office/drawing/2014/chart" uri="{C3380CC4-5D6E-409C-BE32-E72D297353CC}">
                  <c16:uniqueId val="{00000007-F6F9-4AA6-8BE3-30AD64F7C077}"/>
                </c:ext>
              </c:extLst>
            </c:dLbl>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Sheet1!$A$2:$A$5</c:f>
              <c:strCache>
                <c:ptCount val="4"/>
                <c:pt idx="0">
                  <c:v>Entertainment</c:v>
                </c:pt>
                <c:pt idx="1">
                  <c:v>Travel</c:v>
                </c:pt>
                <c:pt idx="2">
                  <c:v>Accommodation</c:v>
                </c:pt>
                <c:pt idx="3">
                  <c:v>Food</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7148-4AF4-9209-C36E3E493A86}"/>
            </c:ext>
          </c:extLst>
        </c:ser>
        <c:dLbls>
          <c:showLegendKey val="0"/>
          <c:showVal val="0"/>
          <c:showCatName val="0"/>
          <c:showSerName val="0"/>
          <c:showPercent val="0"/>
          <c:showBubbleSize val="0"/>
          <c:showLeaderLines val="0"/>
        </c:dLbls>
        <c:firstSliceAng val="16"/>
        <c:holeSize val="88"/>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hyperlink" Target="https://45.153.231.124/fajr-masjid-al-nabawi-youtube/" TargetMode="External"/><Relationship Id="rId1" Type="http://schemas.openxmlformats.org/officeDocument/2006/relationships/image" Target="../media/image3.jpeg"/><Relationship Id="rId6" Type="http://schemas.openxmlformats.org/officeDocument/2006/relationships/hyperlink" Target="https://zamzam.com/blog/jannatul-baqi/" TargetMode="External"/><Relationship Id="rId5" Type="http://schemas.openxmlformats.org/officeDocument/2006/relationships/image" Target="../media/image5.jpg"/><Relationship Id="rId4" Type="http://schemas.openxmlformats.org/officeDocument/2006/relationships/hyperlink" Target="http://www.flickr.com/photos/kashif_tajammul/7248057412/" TargetMode="External"/></Relationships>
</file>

<file path=ppt/diagrams/_rels/data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image" Target="../media/image7.jpeg"/><Relationship Id="rId4" Type="http://schemas.openxmlformats.org/officeDocument/2006/relationships/image" Target="../media/image10.jpg"/></Relationships>
</file>

<file path=ppt/diagrams/_rels/drawing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hyperlink" Target="https://zamzam.com/blog/jannatul-baqi/" TargetMode="External"/><Relationship Id="rId1" Type="http://schemas.openxmlformats.org/officeDocument/2006/relationships/image" Target="../media/image5.jpg"/><Relationship Id="rId6" Type="http://schemas.openxmlformats.org/officeDocument/2006/relationships/hyperlink" Target="https://45.153.231.124/fajr-masjid-al-nabawi-youtube/" TargetMode="External"/><Relationship Id="rId5" Type="http://schemas.openxmlformats.org/officeDocument/2006/relationships/image" Target="../media/image3.jpeg"/><Relationship Id="rId4" Type="http://schemas.openxmlformats.org/officeDocument/2006/relationships/hyperlink" Target="http://www.flickr.com/photos/kashif_tajammul/7248057412/" TargetMode="External"/></Relationships>
</file>

<file path=ppt/diagrams/_rels/drawing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image" Target="../media/image7.jpeg"/><Relationship Id="rId4" Type="http://schemas.openxmlformats.org/officeDocument/2006/relationships/image" Target="../media/image10.jpg"/></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F564E9C-DC4B-4FCA-A45C-7A2A68ABF190}" type="doc">
      <dgm:prSet loTypeId="urn:microsoft.com/office/officeart/2005/8/layout/vList2" loCatId="list" qsTypeId="urn:microsoft.com/office/officeart/2005/8/quickstyle/3d3" qsCatId="3D" csTypeId="urn:microsoft.com/office/officeart/2005/8/colors/accent4_2" csCatId="accent4" phldr="1"/>
      <dgm:spPr/>
      <dgm:t>
        <a:bodyPr/>
        <a:lstStyle/>
        <a:p>
          <a:endParaRPr lang="en-US"/>
        </a:p>
      </dgm:t>
    </dgm:pt>
    <dgm:pt modelId="{0C85100E-26AF-40B3-97DF-19C4EC3CCEC0}">
      <dgm:prSet custT="1"/>
      <dgm:spPr/>
      <dgm:t>
        <a:bodyPr/>
        <a:lstStyle/>
        <a:p>
          <a:pPr>
            <a:defRPr cap="all"/>
          </a:pPr>
          <a:r>
            <a:rPr lang="en-ZA" sz="2800" cap="none" dirty="0"/>
            <a:t>Location</a:t>
          </a:r>
          <a:endParaRPr lang="en-US" sz="3400" cap="none" dirty="0"/>
        </a:p>
      </dgm:t>
    </dgm:pt>
    <dgm:pt modelId="{83E371DD-FB17-4628-859D-A2979B7D3099}" type="parTrans" cxnId="{FD66337D-8FE8-48E6-BE0F-CFD328BEE42E}">
      <dgm:prSet/>
      <dgm:spPr/>
      <dgm:t>
        <a:bodyPr/>
        <a:lstStyle/>
        <a:p>
          <a:endParaRPr lang="en-US" sz="1800"/>
        </a:p>
      </dgm:t>
    </dgm:pt>
    <dgm:pt modelId="{8A672CE1-4528-44AE-9157-DA340C2CD5DB}" type="sibTrans" cxnId="{FD66337D-8FE8-48E6-BE0F-CFD328BEE42E}">
      <dgm:prSet/>
      <dgm:spPr/>
      <dgm:t>
        <a:bodyPr/>
        <a:lstStyle/>
        <a:p>
          <a:endParaRPr lang="en-US"/>
        </a:p>
      </dgm:t>
    </dgm:pt>
    <dgm:pt modelId="{69653324-E1E3-437C-A9D5-28B1353F645A}">
      <dgm:prSet custT="1"/>
      <dgm:spPr/>
      <dgm:t>
        <a:bodyPr/>
        <a:lstStyle/>
        <a:p>
          <a:pPr>
            <a:defRPr cap="all"/>
          </a:pPr>
          <a:r>
            <a:rPr lang="en-ZA" sz="2800" cap="none" dirty="0"/>
            <a:t>Mountains</a:t>
          </a:r>
          <a:endParaRPr lang="en-US" sz="2800" cap="none" dirty="0"/>
        </a:p>
      </dgm:t>
    </dgm:pt>
    <dgm:pt modelId="{F0466364-A484-4F50-8E01-C00666AA6B96}" type="parTrans" cxnId="{25667268-FED2-4149-B353-F16FED2D1A5A}">
      <dgm:prSet/>
      <dgm:spPr/>
      <dgm:t>
        <a:bodyPr/>
        <a:lstStyle/>
        <a:p>
          <a:endParaRPr lang="en-US" sz="1800"/>
        </a:p>
      </dgm:t>
    </dgm:pt>
    <dgm:pt modelId="{6F20977E-D589-4920-96AA-44AAF9391C6A}" type="sibTrans" cxnId="{25667268-FED2-4149-B353-F16FED2D1A5A}">
      <dgm:prSet/>
      <dgm:spPr/>
      <dgm:t>
        <a:bodyPr/>
        <a:lstStyle/>
        <a:p>
          <a:endParaRPr lang="en-US"/>
        </a:p>
      </dgm:t>
    </dgm:pt>
    <dgm:pt modelId="{7F8797D3-295D-45B0-9E28-F7696E313AE3}">
      <dgm:prSet custT="1"/>
      <dgm:spPr/>
      <dgm:t>
        <a:bodyPr/>
        <a:lstStyle/>
        <a:p>
          <a:pPr>
            <a:defRPr cap="all"/>
          </a:pPr>
          <a:r>
            <a:rPr lang="en-ZA" sz="2800" cap="none" dirty="0"/>
            <a:t>Climate</a:t>
          </a:r>
          <a:endParaRPr lang="en-US" sz="3400" cap="none" dirty="0"/>
        </a:p>
      </dgm:t>
    </dgm:pt>
    <dgm:pt modelId="{2A0378C1-9628-41C6-B719-DFD7DD7C2513}" type="parTrans" cxnId="{B9DB5BF3-D3B4-4EF2-9219-9820EFCDD141}">
      <dgm:prSet/>
      <dgm:spPr/>
      <dgm:t>
        <a:bodyPr/>
        <a:lstStyle/>
        <a:p>
          <a:endParaRPr lang="en-US" sz="1800"/>
        </a:p>
      </dgm:t>
    </dgm:pt>
    <dgm:pt modelId="{BD09EA6A-7770-4233-AA60-BFF5DA55D6CE}" type="sibTrans" cxnId="{B9DB5BF3-D3B4-4EF2-9219-9820EFCDD141}">
      <dgm:prSet/>
      <dgm:spPr/>
      <dgm:t>
        <a:bodyPr/>
        <a:lstStyle/>
        <a:p>
          <a:endParaRPr lang="en-US"/>
        </a:p>
      </dgm:t>
    </dgm:pt>
    <dgm:pt modelId="{B02A4ACD-B89D-4CB2-A7D9-B2979E9EC751}" type="pres">
      <dgm:prSet presAssocID="{7F564E9C-DC4B-4FCA-A45C-7A2A68ABF190}" presName="linear" presStyleCnt="0">
        <dgm:presLayoutVars>
          <dgm:animLvl val="lvl"/>
          <dgm:resizeHandles val="exact"/>
        </dgm:presLayoutVars>
      </dgm:prSet>
      <dgm:spPr/>
    </dgm:pt>
    <dgm:pt modelId="{7D2CD321-00CD-4D28-8159-A8CE1B97183D}" type="pres">
      <dgm:prSet presAssocID="{0C85100E-26AF-40B3-97DF-19C4EC3CCEC0}" presName="parentText" presStyleLbl="node1" presStyleIdx="0" presStyleCnt="3" custLinFactNeighborX="10778" custLinFactNeighborY="-37408">
        <dgm:presLayoutVars>
          <dgm:chMax val="0"/>
          <dgm:bulletEnabled val="1"/>
        </dgm:presLayoutVars>
      </dgm:prSet>
      <dgm:spPr/>
    </dgm:pt>
    <dgm:pt modelId="{A0870A57-8529-45ED-9237-3C6A541B85B4}" type="pres">
      <dgm:prSet presAssocID="{8A672CE1-4528-44AE-9157-DA340C2CD5DB}" presName="spacer" presStyleCnt="0"/>
      <dgm:spPr/>
    </dgm:pt>
    <dgm:pt modelId="{ABDA0B4B-298D-4568-8907-616182D4149E}" type="pres">
      <dgm:prSet presAssocID="{69653324-E1E3-437C-A9D5-28B1353F645A}" presName="parentText" presStyleLbl="node1" presStyleIdx="1" presStyleCnt="3">
        <dgm:presLayoutVars>
          <dgm:chMax val="0"/>
          <dgm:bulletEnabled val="1"/>
        </dgm:presLayoutVars>
      </dgm:prSet>
      <dgm:spPr/>
    </dgm:pt>
    <dgm:pt modelId="{70B83CB6-384C-405C-A43B-3EA593AD52EB}" type="pres">
      <dgm:prSet presAssocID="{6F20977E-D589-4920-96AA-44AAF9391C6A}" presName="spacer" presStyleCnt="0"/>
      <dgm:spPr/>
    </dgm:pt>
    <dgm:pt modelId="{37122B63-4C99-45B2-81D3-83234A8BC857}" type="pres">
      <dgm:prSet presAssocID="{7F8797D3-295D-45B0-9E28-F7696E313AE3}" presName="parentText" presStyleLbl="node1" presStyleIdx="2" presStyleCnt="3">
        <dgm:presLayoutVars>
          <dgm:chMax val="0"/>
          <dgm:bulletEnabled val="1"/>
        </dgm:presLayoutVars>
      </dgm:prSet>
      <dgm:spPr/>
    </dgm:pt>
  </dgm:ptLst>
  <dgm:cxnLst>
    <dgm:cxn modelId="{33EFEB3A-4951-4D21-984E-95474B136A90}" type="presOf" srcId="{7F8797D3-295D-45B0-9E28-F7696E313AE3}" destId="{37122B63-4C99-45B2-81D3-83234A8BC857}" srcOrd="0" destOrd="0" presId="urn:microsoft.com/office/officeart/2005/8/layout/vList2"/>
    <dgm:cxn modelId="{25667268-FED2-4149-B353-F16FED2D1A5A}" srcId="{7F564E9C-DC4B-4FCA-A45C-7A2A68ABF190}" destId="{69653324-E1E3-437C-A9D5-28B1353F645A}" srcOrd="1" destOrd="0" parTransId="{F0466364-A484-4F50-8E01-C00666AA6B96}" sibTransId="{6F20977E-D589-4920-96AA-44AAF9391C6A}"/>
    <dgm:cxn modelId="{FD66337D-8FE8-48E6-BE0F-CFD328BEE42E}" srcId="{7F564E9C-DC4B-4FCA-A45C-7A2A68ABF190}" destId="{0C85100E-26AF-40B3-97DF-19C4EC3CCEC0}" srcOrd="0" destOrd="0" parTransId="{83E371DD-FB17-4628-859D-A2979B7D3099}" sibTransId="{8A672CE1-4528-44AE-9157-DA340C2CD5DB}"/>
    <dgm:cxn modelId="{885B777E-D07E-41B8-87B1-12B34E20ED37}" type="presOf" srcId="{69653324-E1E3-437C-A9D5-28B1353F645A}" destId="{ABDA0B4B-298D-4568-8907-616182D4149E}" srcOrd="0" destOrd="0" presId="urn:microsoft.com/office/officeart/2005/8/layout/vList2"/>
    <dgm:cxn modelId="{3E99E1B0-D146-4837-B4C1-E1580BD609BF}" type="presOf" srcId="{0C85100E-26AF-40B3-97DF-19C4EC3CCEC0}" destId="{7D2CD321-00CD-4D28-8159-A8CE1B97183D}" srcOrd="0" destOrd="0" presId="urn:microsoft.com/office/officeart/2005/8/layout/vList2"/>
    <dgm:cxn modelId="{E7A929E6-82B5-4E54-BE1F-8CA9372B374E}" type="presOf" srcId="{7F564E9C-DC4B-4FCA-A45C-7A2A68ABF190}" destId="{B02A4ACD-B89D-4CB2-A7D9-B2979E9EC751}" srcOrd="0" destOrd="0" presId="urn:microsoft.com/office/officeart/2005/8/layout/vList2"/>
    <dgm:cxn modelId="{B9DB5BF3-D3B4-4EF2-9219-9820EFCDD141}" srcId="{7F564E9C-DC4B-4FCA-A45C-7A2A68ABF190}" destId="{7F8797D3-295D-45B0-9E28-F7696E313AE3}" srcOrd="2" destOrd="0" parTransId="{2A0378C1-9628-41C6-B719-DFD7DD7C2513}" sibTransId="{BD09EA6A-7770-4233-AA60-BFF5DA55D6CE}"/>
    <dgm:cxn modelId="{42838443-0AC9-4C10-82A1-CF482107EE24}" type="presParOf" srcId="{B02A4ACD-B89D-4CB2-A7D9-B2979E9EC751}" destId="{7D2CD321-00CD-4D28-8159-A8CE1B97183D}" srcOrd="0" destOrd="0" presId="urn:microsoft.com/office/officeart/2005/8/layout/vList2"/>
    <dgm:cxn modelId="{D33E5FCC-12D6-4EA9-BD1B-7868C3971355}" type="presParOf" srcId="{B02A4ACD-B89D-4CB2-A7D9-B2979E9EC751}" destId="{A0870A57-8529-45ED-9237-3C6A541B85B4}" srcOrd="1" destOrd="0" presId="urn:microsoft.com/office/officeart/2005/8/layout/vList2"/>
    <dgm:cxn modelId="{4CC1FC30-1C24-4517-B625-652771A86D95}" type="presParOf" srcId="{B02A4ACD-B89D-4CB2-A7D9-B2979E9EC751}" destId="{ABDA0B4B-298D-4568-8907-616182D4149E}" srcOrd="2" destOrd="0" presId="urn:microsoft.com/office/officeart/2005/8/layout/vList2"/>
    <dgm:cxn modelId="{721C39B0-1C31-4709-87AA-DDA21F0C3E24}" type="presParOf" srcId="{B02A4ACD-B89D-4CB2-A7D9-B2979E9EC751}" destId="{70B83CB6-384C-405C-A43B-3EA593AD52EB}" srcOrd="3" destOrd="0" presId="urn:microsoft.com/office/officeart/2005/8/layout/vList2"/>
    <dgm:cxn modelId="{9CD63212-7D6D-429E-9F4E-B3F6F9949971}" type="presParOf" srcId="{B02A4ACD-B89D-4CB2-A7D9-B2979E9EC751}" destId="{37122B63-4C99-45B2-81D3-83234A8BC857}" srcOrd="4"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FD60CF4-152E-4009-B2F2-ACD010FB4467}" type="doc">
      <dgm:prSet loTypeId="urn:microsoft.com/office/officeart/2011/layout/Picture Frame" loCatId="picture" qsTypeId="urn:microsoft.com/office/officeart/2005/8/quickstyle/simple1" qsCatId="simple" csTypeId="urn:microsoft.com/office/officeart/2005/8/colors/accent1_2" csCatId="accent1" phldr="1"/>
      <dgm:spPr/>
      <dgm:t>
        <a:bodyPr/>
        <a:lstStyle/>
        <a:p>
          <a:endParaRPr lang="en-US"/>
        </a:p>
      </dgm:t>
    </dgm:pt>
    <dgm:pt modelId="{F30D8DDB-E6A6-4AB7-93F4-A2FE3FF8F1D7}">
      <dgm:prSet phldrT="[Text]"/>
      <dgm:spPr/>
      <dgm:t>
        <a:bodyPr/>
        <a:lstStyle/>
        <a:p>
          <a:r>
            <a:rPr lang="en-US" dirty="0"/>
            <a:t>Masjid e Nabawi</a:t>
          </a:r>
        </a:p>
      </dgm:t>
    </dgm:pt>
    <dgm:pt modelId="{D6C06CF7-2DB7-4971-8913-1EA1E30EFD12}" type="parTrans" cxnId="{A154AA92-6666-478B-A4B1-F6E60F5DF021}">
      <dgm:prSet/>
      <dgm:spPr/>
      <dgm:t>
        <a:bodyPr/>
        <a:lstStyle/>
        <a:p>
          <a:endParaRPr lang="en-US"/>
        </a:p>
      </dgm:t>
    </dgm:pt>
    <dgm:pt modelId="{3528DBFC-74DF-467C-914C-671C33BC83DD}" type="sibTrans" cxnId="{A154AA92-6666-478B-A4B1-F6E60F5DF021}">
      <dgm:prSet/>
      <dgm:spPr/>
      <dgm:t>
        <a:bodyPr/>
        <a:lstStyle/>
        <a:p>
          <a:endParaRPr lang="en-US"/>
        </a:p>
      </dgm:t>
    </dgm:pt>
    <dgm:pt modelId="{06F8C463-3C94-4CB1-A647-FA201F2893A3}">
      <dgm:prSet phldrT="[Text]"/>
      <dgm:spPr/>
      <dgm:t>
        <a:bodyPr/>
        <a:lstStyle/>
        <a:p>
          <a:r>
            <a:rPr lang="en-US" dirty="0"/>
            <a:t>Masjid e </a:t>
          </a:r>
          <a:r>
            <a:rPr lang="en-US" dirty="0" err="1"/>
            <a:t>Quba</a:t>
          </a:r>
          <a:endParaRPr lang="en-US" dirty="0"/>
        </a:p>
      </dgm:t>
    </dgm:pt>
    <dgm:pt modelId="{C4C1A5D1-268A-4711-88AA-07EE434919F6}" type="parTrans" cxnId="{EFB88EAF-2018-47A8-ABE6-AAB563EBCC65}">
      <dgm:prSet/>
      <dgm:spPr/>
      <dgm:t>
        <a:bodyPr/>
        <a:lstStyle/>
        <a:p>
          <a:endParaRPr lang="en-US"/>
        </a:p>
      </dgm:t>
    </dgm:pt>
    <dgm:pt modelId="{C91A1F26-492E-4D12-836A-AA7347994D52}" type="sibTrans" cxnId="{EFB88EAF-2018-47A8-ABE6-AAB563EBCC65}">
      <dgm:prSet/>
      <dgm:spPr/>
      <dgm:t>
        <a:bodyPr/>
        <a:lstStyle/>
        <a:p>
          <a:endParaRPr lang="en-US"/>
        </a:p>
      </dgm:t>
    </dgm:pt>
    <dgm:pt modelId="{FED5D259-DEE6-4B11-9EE6-04ED3CC7FE44}">
      <dgm:prSet phldrT="[Text]"/>
      <dgm:spPr/>
      <dgm:t>
        <a:bodyPr/>
        <a:lstStyle/>
        <a:p>
          <a:r>
            <a:rPr lang="en-US" dirty="0"/>
            <a:t>Riyadh al - Jannah</a:t>
          </a:r>
        </a:p>
      </dgm:t>
    </dgm:pt>
    <dgm:pt modelId="{54EE20E9-5779-4611-80B9-ADB6AC0239E1}" type="parTrans" cxnId="{4FF4F4B3-53CE-4C32-A569-2A85755F1CEC}">
      <dgm:prSet/>
      <dgm:spPr/>
      <dgm:t>
        <a:bodyPr/>
        <a:lstStyle/>
        <a:p>
          <a:endParaRPr lang="en-US"/>
        </a:p>
      </dgm:t>
    </dgm:pt>
    <dgm:pt modelId="{1C488925-ABC6-483F-9A68-CE936F5061F9}" type="sibTrans" cxnId="{4FF4F4B3-53CE-4C32-A569-2A85755F1CEC}">
      <dgm:prSet/>
      <dgm:spPr/>
      <dgm:t>
        <a:bodyPr/>
        <a:lstStyle/>
        <a:p>
          <a:endParaRPr lang="en-US"/>
        </a:p>
      </dgm:t>
    </dgm:pt>
    <dgm:pt modelId="{5B3F1BB3-F908-4416-B768-D1B107B1686B}" type="pres">
      <dgm:prSet presAssocID="{FFD60CF4-152E-4009-B2F2-ACD010FB4467}" presName="Name0" presStyleCnt="0">
        <dgm:presLayoutVars>
          <dgm:chMax/>
          <dgm:chPref/>
          <dgm:dir/>
        </dgm:presLayoutVars>
      </dgm:prSet>
      <dgm:spPr/>
    </dgm:pt>
    <dgm:pt modelId="{D86BF174-47E6-4FA6-B722-8D4FBEEFC497}" type="pres">
      <dgm:prSet presAssocID="{F30D8DDB-E6A6-4AB7-93F4-A2FE3FF8F1D7}" presName="composite" presStyleCnt="0"/>
      <dgm:spPr/>
    </dgm:pt>
    <dgm:pt modelId="{07ECA418-AF8B-4D9F-B976-751CB3D91E9E}" type="pres">
      <dgm:prSet presAssocID="{F30D8DDB-E6A6-4AB7-93F4-A2FE3FF8F1D7}" presName="ParentText" presStyleLbl="revTx" presStyleIdx="0" presStyleCnt="3">
        <dgm:presLayoutVars>
          <dgm:chMax val="0"/>
          <dgm:chPref val="0"/>
          <dgm:bulletEnabled val="1"/>
        </dgm:presLayoutVars>
      </dgm:prSet>
      <dgm:spPr/>
    </dgm:pt>
    <dgm:pt modelId="{6340E90B-811C-4F24-8B93-A3F050E9E6BD}" type="pres">
      <dgm:prSet presAssocID="{F30D8DDB-E6A6-4AB7-93F4-A2FE3FF8F1D7}" presName="Accent1" presStyleLbl="parChTrans1D1" presStyleIdx="0" presStyleCnt="3"/>
      <dgm:spPr/>
    </dgm:pt>
    <dgm:pt modelId="{93EC887B-B558-4BAF-98EB-15FDAC5C3F8D}" type="pres">
      <dgm:prSet presAssocID="{F30D8DDB-E6A6-4AB7-93F4-A2FE3FF8F1D7}" presName="Image" presStyleLbl="alignImgPlace1" presStyleIdx="0" presStyleCnt="3"/>
      <dgm:spPr>
        <a:blipFill>
          <a:blip xmlns:r="http://schemas.openxmlformats.org/officeDocument/2006/relationships" r:embed="rId1">
            <a:extLst>
              <a:ext uri="{837473B0-CC2E-450A-ABE3-18F120FF3D39}">
                <a1611:picAttrSrcUrl xmlns:a1611="http://schemas.microsoft.com/office/drawing/2016/11/main" r:id="rId2"/>
              </a:ext>
            </a:extLst>
          </a:blip>
          <a:srcRect/>
          <a:stretch>
            <a:fillRect l="-5000" r="-5000"/>
          </a:stretch>
        </a:blipFill>
      </dgm:spPr>
    </dgm:pt>
    <dgm:pt modelId="{DDA2C62E-D3B6-44EF-93D2-F37E8DA80609}" type="pres">
      <dgm:prSet presAssocID="{3528DBFC-74DF-467C-914C-671C33BC83DD}" presName="sibTrans" presStyleCnt="0"/>
      <dgm:spPr/>
    </dgm:pt>
    <dgm:pt modelId="{1229155C-976B-41BC-B634-63417AB345CE}" type="pres">
      <dgm:prSet presAssocID="{06F8C463-3C94-4CB1-A647-FA201F2893A3}" presName="composite" presStyleCnt="0"/>
      <dgm:spPr/>
    </dgm:pt>
    <dgm:pt modelId="{7EE44C6D-ECE9-4AAC-8420-8F8F2B57CA70}" type="pres">
      <dgm:prSet presAssocID="{06F8C463-3C94-4CB1-A647-FA201F2893A3}" presName="ParentText" presStyleLbl="revTx" presStyleIdx="1" presStyleCnt="3">
        <dgm:presLayoutVars>
          <dgm:chMax val="0"/>
          <dgm:chPref val="0"/>
          <dgm:bulletEnabled val="1"/>
        </dgm:presLayoutVars>
      </dgm:prSet>
      <dgm:spPr/>
    </dgm:pt>
    <dgm:pt modelId="{BF07EF4D-ABF8-4592-8643-B5D5BD69FB02}" type="pres">
      <dgm:prSet presAssocID="{06F8C463-3C94-4CB1-A647-FA201F2893A3}" presName="Accent1" presStyleLbl="parChTrans1D1" presStyleIdx="1" presStyleCnt="3"/>
      <dgm:spPr/>
    </dgm:pt>
    <dgm:pt modelId="{6A1C607F-5904-462A-8D6A-CB1D802CB220}" type="pres">
      <dgm:prSet presAssocID="{06F8C463-3C94-4CB1-A647-FA201F2893A3}" presName="Image" presStyleLbl="alignImgPlace1" presStyleIdx="1" presStyleCnt="3"/>
      <dgm:spPr>
        <a:blipFill>
          <a:blip xmlns:r="http://schemas.openxmlformats.org/officeDocument/2006/relationships" r:embed="rId3">
            <a:extLst>
              <a:ext uri="{837473B0-CC2E-450A-ABE3-18F120FF3D39}">
                <a1611:picAttrSrcUrl xmlns:a1611="http://schemas.microsoft.com/office/drawing/2016/11/main" r:id="rId4"/>
              </a:ext>
            </a:extLst>
          </a:blip>
          <a:srcRect/>
          <a:stretch>
            <a:fillRect t="-11000" b="-11000"/>
          </a:stretch>
        </a:blipFill>
      </dgm:spPr>
    </dgm:pt>
    <dgm:pt modelId="{39BB646C-2F30-47CC-BF94-E2F76B75BE92}" type="pres">
      <dgm:prSet presAssocID="{C91A1F26-492E-4D12-836A-AA7347994D52}" presName="sibTrans" presStyleCnt="0"/>
      <dgm:spPr/>
    </dgm:pt>
    <dgm:pt modelId="{5BC6060D-56D4-42EE-87FE-2706CD7E35B2}" type="pres">
      <dgm:prSet presAssocID="{FED5D259-DEE6-4B11-9EE6-04ED3CC7FE44}" presName="composite" presStyleCnt="0"/>
      <dgm:spPr/>
    </dgm:pt>
    <dgm:pt modelId="{35AB14BB-7C1B-4F97-B967-7D2CE602523E}" type="pres">
      <dgm:prSet presAssocID="{FED5D259-DEE6-4B11-9EE6-04ED3CC7FE44}" presName="ParentText" presStyleLbl="revTx" presStyleIdx="2" presStyleCnt="3">
        <dgm:presLayoutVars>
          <dgm:chMax val="0"/>
          <dgm:chPref val="0"/>
          <dgm:bulletEnabled val="1"/>
        </dgm:presLayoutVars>
      </dgm:prSet>
      <dgm:spPr/>
    </dgm:pt>
    <dgm:pt modelId="{0968C49F-5E94-451D-9DEA-EBF9E08CD63E}" type="pres">
      <dgm:prSet presAssocID="{FED5D259-DEE6-4B11-9EE6-04ED3CC7FE44}" presName="Accent1" presStyleLbl="parChTrans1D1" presStyleIdx="2" presStyleCnt="3"/>
      <dgm:spPr/>
    </dgm:pt>
    <dgm:pt modelId="{D8FF4336-1070-48D0-84AF-5B2255F7B44B}" type="pres">
      <dgm:prSet presAssocID="{FED5D259-DEE6-4B11-9EE6-04ED3CC7FE44}" presName="Image" presStyleLbl="alignImgPlace1" presStyleIdx="2" presStyleCnt="3"/>
      <dgm:spPr>
        <a:blipFill>
          <a:blip xmlns:r="http://schemas.openxmlformats.org/officeDocument/2006/relationships" r:embed="rId5">
            <a:extLst>
              <a:ext uri="{837473B0-CC2E-450A-ABE3-18F120FF3D39}">
                <a1611:picAttrSrcUrl xmlns:a1611="http://schemas.microsoft.com/office/drawing/2016/11/main" r:id="rId6"/>
              </a:ext>
            </a:extLst>
          </a:blip>
          <a:srcRect/>
          <a:stretch>
            <a:fillRect t="-3000" b="-3000"/>
          </a:stretch>
        </a:blipFill>
      </dgm:spPr>
    </dgm:pt>
  </dgm:ptLst>
  <dgm:cxnLst>
    <dgm:cxn modelId="{0017FB1F-ABCF-4B9D-BE5F-780EDE50BFB7}" type="presOf" srcId="{F30D8DDB-E6A6-4AB7-93F4-A2FE3FF8F1D7}" destId="{07ECA418-AF8B-4D9F-B976-751CB3D91E9E}" srcOrd="0" destOrd="0" presId="urn:microsoft.com/office/officeart/2011/layout/Picture Frame"/>
    <dgm:cxn modelId="{E1C5983F-11BB-482A-A60A-6CFBD4D0B51F}" type="presOf" srcId="{FED5D259-DEE6-4B11-9EE6-04ED3CC7FE44}" destId="{35AB14BB-7C1B-4F97-B967-7D2CE602523E}" srcOrd="0" destOrd="0" presId="urn:microsoft.com/office/officeart/2011/layout/Picture Frame"/>
    <dgm:cxn modelId="{A154AA92-6666-478B-A4B1-F6E60F5DF021}" srcId="{FFD60CF4-152E-4009-B2F2-ACD010FB4467}" destId="{F30D8DDB-E6A6-4AB7-93F4-A2FE3FF8F1D7}" srcOrd="0" destOrd="0" parTransId="{D6C06CF7-2DB7-4971-8913-1EA1E30EFD12}" sibTransId="{3528DBFC-74DF-467C-914C-671C33BC83DD}"/>
    <dgm:cxn modelId="{B78F3D96-E497-4025-9C5B-CC0755592990}" type="presOf" srcId="{FFD60CF4-152E-4009-B2F2-ACD010FB4467}" destId="{5B3F1BB3-F908-4416-B768-D1B107B1686B}" srcOrd="0" destOrd="0" presId="urn:microsoft.com/office/officeart/2011/layout/Picture Frame"/>
    <dgm:cxn modelId="{EFB88EAF-2018-47A8-ABE6-AAB563EBCC65}" srcId="{FFD60CF4-152E-4009-B2F2-ACD010FB4467}" destId="{06F8C463-3C94-4CB1-A647-FA201F2893A3}" srcOrd="1" destOrd="0" parTransId="{C4C1A5D1-268A-4711-88AA-07EE434919F6}" sibTransId="{C91A1F26-492E-4D12-836A-AA7347994D52}"/>
    <dgm:cxn modelId="{44D5E9AF-5A59-4621-A249-17A35BD575F6}" type="presOf" srcId="{06F8C463-3C94-4CB1-A647-FA201F2893A3}" destId="{7EE44C6D-ECE9-4AAC-8420-8F8F2B57CA70}" srcOrd="0" destOrd="0" presId="urn:microsoft.com/office/officeart/2011/layout/Picture Frame"/>
    <dgm:cxn modelId="{4FF4F4B3-53CE-4C32-A569-2A85755F1CEC}" srcId="{FFD60CF4-152E-4009-B2F2-ACD010FB4467}" destId="{FED5D259-DEE6-4B11-9EE6-04ED3CC7FE44}" srcOrd="2" destOrd="0" parTransId="{54EE20E9-5779-4611-80B9-ADB6AC0239E1}" sibTransId="{1C488925-ABC6-483F-9A68-CE936F5061F9}"/>
    <dgm:cxn modelId="{B6C4900A-5F3B-4C59-A3E1-E4471C0AE51A}" type="presParOf" srcId="{5B3F1BB3-F908-4416-B768-D1B107B1686B}" destId="{D86BF174-47E6-4FA6-B722-8D4FBEEFC497}" srcOrd="0" destOrd="0" presId="urn:microsoft.com/office/officeart/2011/layout/Picture Frame"/>
    <dgm:cxn modelId="{C2F41100-7A6E-4D12-A01F-9722123BB6CE}" type="presParOf" srcId="{D86BF174-47E6-4FA6-B722-8D4FBEEFC497}" destId="{07ECA418-AF8B-4D9F-B976-751CB3D91E9E}" srcOrd="0" destOrd="0" presId="urn:microsoft.com/office/officeart/2011/layout/Picture Frame"/>
    <dgm:cxn modelId="{977E3311-9807-428A-8ED8-8527C21790FB}" type="presParOf" srcId="{D86BF174-47E6-4FA6-B722-8D4FBEEFC497}" destId="{6340E90B-811C-4F24-8B93-A3F050E9E6BD}" srcOrd="1" destOrd="0" presId="urn:microsoft.com/office/officeart/2011/layout/Picture Frame"/>
    <dgm:cxn modelId="{CD67D5C4-DDA4-4D8C-B1EB-5BD3AD779472}" type="presParOf" srcId="{D86BF174-47E6-4FA6-B722-8D4FBEEFC497}" destId="{93EC887B-B558-4BAF-98EB-15FDAC5C3F8D}" srcOrd="2" destOrd="0" presId="urn:microsoft.com/office/officeart/2011/layout/Picture Frame"/>
    <dgm:cxn modelId="{0042D44A-ECB2-42FC-9B9F-6D5CA55E3E99}" type="presParOf" srcId="{5B3F1BB3-F908-4416-B768-D1B107B1686B}" destId="{DDA2C62E-D3B6-44EF-93D2-F37E8DA80609}" srcOrd="1" destOrd="0" presId="urn:microsoft.com/office/officeart/2011/layout/Picture Frame"/>
    <dgm:cxn modelId="{B63A8973-9544-4B8F-8C45-376A8CE532DF}" type="presParOf" srcId="{5B3F1BB3-F908-4416-B768-D1B107B1686B}" destId="{1229155C-976B-41BC-B634-63417AB345CE}" srcOrd="2" destOrd="0" presId="urn:microsoft.com/office/officeart/2011/layout/Picture Frame"/>
    <dgm:cxn modelId="{AB466818-9CE5-4A51-8850-9D4F21FA660C}" type="presParOf" srcId="{1229155C-976B-41BC-B634-63417AB345CE}" destId="{7EE44C6D-ECE9-4AAC-8420-8F8F2B57CA70}" srcOrd="0" destOrd="0" presId="urn:microsoft.com/office/officeart/2011/layout/Picture Frame"/>
    <dgm:cxn modelId="{78E2EB73-F405-464E-9F0A-196BE078DAEE}" type="presParOf" srcId="{1229155C-976B-41BC-B634-63417AB345CE}" destId="{BF07EF4D-ABF8-4592-8643-B5D5BD69FB02}" srcOrd="1" destOrd="0" presId="urn:microsoft.com/office/officeart/2011/layout/Picture Frame"/>
    <dgm:cxn modelId="{7F4585AB-51C1-41DA-9331-47D8FA1A66B5}" type="presParOf" srcId="{1229155C-976B-41BC-B634-63417AB345CE}" destId="{6A1C607F-5904-462A-8D6A-CB1D802CB220}" srcOrd="2" destOrd="0" presId="urn:microsoft.com/office/officeart/2011/layout/Picture Frame"/>
    <dgm:cxn modelId="{B88F89DC-E05D-4E6D-B9E1-8BD20C3032D4}" type="presParOf" srcId="{5B3F1BB3-F908-4416-B768-D1B107B1686B}" destId="{39BB646C-2F30-47CC-BF94-E2F76B75BE92}" srcOrd="3" destOrd="0" presId="urn:microsoft.com/office/officeart/2011/layout/Picture Frame"/>
    <dgm:cxn modelId="{1272F667-1743-42DF-B02C-6B5B13876C36}" type="presParOf" srcId="{5B3F1BB3-F908-4416-B768-D1B107B1686B}" destId="{5BC6060D-56D4-42EE-87FE-2706CD7E35B2}" srcOrd="4" destOrd="0" presId="urn:microsoft.com/office/officeart/2011/layout/Picture Frame"/>
    <dgm:cxn modelId="{A4181801-14E6-4C71-8618-CAB3BA9E2877}" type="presParOf" srcId="{5BC6060D-56D4-42EE-87FE-2706CD7E35B2}" destId="{35AB14BB-7C1B-4F97-B967-7D2CE602523E}" srcOrd="0" destOrd="0" presId="urn:microsoft.com/office/officeart/2011/layout/Picture Frame"/>
    <dgm:cxn modelId="{1F747FFD-7DC2-46EA-8367-C2A940B154FB}" type="presParOf" srcId="{5BC6060D-56D4-42EE-87FE-2706CD7E35B2}" destId="{0968C49F-5E94-451D-9DEA-EBF9E08CD63E}" srcOrd="1" destOrd="0" presId="urn:microsoft.com/office/officeart/2011/layout/Picture Frame"/>
    <dgm:cxn modelId="{AEDAE2D6-EA4A-4023-BC33-A5AAFF5B97E0}" type="presParOf" srcId="{5BC6060D-56D4-42EE-87FE-2706CD7E35B2}" destId="{D8FF4336-1070-48D0-84AF-5B2255F7B44B}" srcOrd="2" destOrd="0" presId="urn:microsoft.com/office/officeart/2011/layout/Picture Fram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A1362DA-B794-45B9-9BEE-599A1FD4F7C7}" type="doc">
      <dgm:prSet loTypeId="urn:microsoft.com/office/officeart/2008/layout/HexagonCluster" loCatId="picture" qsTypeId="urn:microsoft.com/office/officeart/2005/8/quickstyle/simple5" qsCatId="simple" csTypeId="urn:microsoft.com/office/officeart/2005/8/colors/colorful5" csCatId="colorful" phldr="1"/>
      <dgm:spPr/>
      <dgm:t>
        <a:bodyPr/>
        <a:lstStyle/>
        <a:p>
          <a:endParaRPr lang="en-ZA"/>
        </a:p>
      </dgm:t>
    </dgm:pt>
    <dgm:pt modelId="{4821B3E8-9370-4D21-8198-65BA4339E415}">
      <dgm:prSet phldrT="[Text]"/>
      <dgm:spPr/>
      <dgm:t>
        <a:bodyPr/>
        <a:lstStyle/>
        <a:p>
          <a:r>
            <a:rPr lang="en-ZA" b="1" dirty="0" err="1"/>
            <a:t>Kabsa</a:t>
          </a:r>
          <a:endParaRPr lang="en-ZA" b="1" dirty="0"/>
        </a:p>
      </dgm:t>
    </dgm:pt>
    <dgm:pt modelId="{763F03D9-CB7E-435B-BA77-D1F8D4274E03}" type="parTrans" cxnId="{E14EC1FA-6481-41D2-AE31-0F9E15D74881}">
      <dgm:prSet/>
      <dgm:spPr/>
      <dgm:t>
        <a:bodyPr/>
        <a:lstStyle/>
        <a:p>
          <a:endParaRPr lang="en-ZA" sz="1400"/>
        </a:p>
      </dgm:t>
    </dgm:pt>
    <dgm:pt modelId="{9F2F4829-C8AF-40C8-B99D-D020B7AFAD49}" type="sibTrans" cxnId="{E14EC1FA-6481-41D2-AE31-0F9E15D74881}">
      <dgm:prSet/>
      <dgm:spPr>
        <a:blipFill>
          <a:blip xmlns:r="http://schemas.openxmlformats.org/officeDocument/2006/relationships" r:embed="rId1">
            <a:extLst>
              <a:ext uri="{28A0092B-C50C-407E-A947-70E740481C1C}">
                <a14:useLocalDpi xmlns:a14="http://schemas.microsoft.com/office/drawing/2010/main" val="0"/>
              </a:ext>
            </a:extLst>
          </a:blip>
          <a:srcRect/>
          <a:stretch>
            <a:fillRect l="-27000" r="-27000"/>
          </a:stretch>
        </a:blipFill>
      </dgm:spPr>
      <dgm:t>
        <a:bodyPr/>
        <a:lstStyle/>
        <a:p>
          <a:endParaRPr lang="en-ZA"/>
        </a:p>
      </dgm:t>
    </dgm:pt>
    <dgm:pt modelId="{A79BCC07-4436-42E3-80A6-732F0A17966E}">
      <dgm:prSet phldrT="[Text]"/>
      <dgm:spPr/>
      <dgm:t>
        <a:bodyPr/>
        <a:lstStyle/>
        <a:p>
          <a:r>
            <a:rPr lang="en-ZA" dirty="0"/>
            <a:t>Mandi</a:t>
          </a:r>
        </a:p>
      </dgm:t>
    </dgm:pt>
    <dgm:pt modelId="{087A1BFF-C84C-4587-A80D-8974ABC8EF5F}" type="sibTrans" cxnId="{6C3AEE11-2408-49AA-A775-6A3512F6F523}">
      <dgm:prSet/>
      <dgm:spPr>
        <a:blipFill>
          <a:blip xmlns:r="http://schemas.openxmlformats.org/officeDocument/2006/relationships" r:embed="rId2"/>
          <a:srcRect/>
          <a:stretch>
            <a:fillRect l="-14000" r="-14000"/>
          </a:stretch>
        </a:blipFill>
      </dgm:spPr>
      <dgm:t>
        <a:bodyPr/>
        <a:lstStyle/>
        <a:p>
          <a:endParaRPr lang="en-ZA"/>
        </a:p>
      </dgm:t>
    </dgm:pt>
    <dgm:pt modelId="{C3A2DAB3-4DF7-44D0-8672-751A277F8AE2}" type="parTrans" cxnId="{6C3AEE11-2408-49AA-A775-6A3512F6F523}">
      <dgm:prSet/>
      <dgm:spPr/>
      <dgm:t>
        <a:bodyPr/>
        <a:lstStyle/>
        <a:p>
          <a:endParaRPr lang="en-ZA" sz="1400"/>
        </a:p>
      </dgm:t>
    </dgm:pt>
    <dgm:pt modelId="{EED48EC9-139E-4D1A-A023-E1766F475502}">
      <dgm:prSet phldrT="[Text]"/>
      <dgm:spPr/>
      <dgm:t>
        <a:bodyPr/>
        <a:lstStyle/>
        <a:p>
          <a:r>
            <a:rPr lang="en-ZA" b="1" dirty="0" err="1"/>
            <a:t>Mutabrak</a:t>
          </a:r>
          <a:endParaRPr lang="en-ZA" b="1" dirty="0"/>
        </a:p>
      </dgm:t>
    </dgm:pt>
    <dgm:pt modelId="{E8A58E6C-D702-4CD5-A4A4-68BF06D65777}" type="sibTrans" cxnId="{508AA677-84BC-4D76-B730-28EA84E9EBCA}">
      <dgm:prSet/>
      <dgm:spPr>
        <a:blipFill>
          <a:blip xmlns:r="http://schemas.openxmlformats.org/officeDocument/2006/relationships" r:embed="rId3"/>
          <a:srcRect/>
          <a:stretch>
            <a:fillRect t="-8000" b="-8000"/>
          </a:stretch>
        </a:blipFill>
      </dgm:spPr>
      <dgm:t>
        <a:bodyPr/>
        <a:lstStyle/>
        <a:p>
          <a:endParaRPr lang="en-ZA"/>
        </a:p>
      </dgm:t>
    </dgm:pt>
    <dgm:pt modelId="{D0F6851C-F0F8-491D-B94E-762CD794E96A}" type="parTrans" cxnId="{508AA677-84BC-4D76-B730-28EA84E9EBCA}">
      <dgm:prSet/>
      <dgm:spPr/>
      <dgm:t>
        <a:bodyPr/>
        <a:lstStyle/>
        <a:p>
          <a:endParaRPr lang="en-ZA" sz="1400"/>
        </a:p>
      </dgm:t>
    </dgm:pt>
    <dgm:pt modelId="{D51408AB-258D-4406-B40B-CC29CF313713}">
      <dgm:prSet phldrT="[Text]"/>
      <dgm:spPr/>
      <dgm:t>
        <a:bodyPr/>
        <a:lstStyle/>
        <a:p>
          <a:r>
            <a:rPr lang="en-ZA" dirty="0"/>
            <a:t>Roz Bukhari</a:t>
          </a:r>
        </a:p>
      </dgm:t>
    </dgm:pt>
    <dgm:pt modelId="{18195661-4D89-4F14-8701-171F7C521288}" type="sibTrans" cxnId="{1D3D3BC2-7F82-4C5A-8D6B-503206F18A71}">
      <dgm:prSet/>
      <dgm:spPr>
        <a:blipFill>
          <a:blip xmlns:r="http://schemas.openxmlformats.org/officeDocument/2006/relationships" r:embed="rId4"/>
          <a:srcRect/>
          <a:stretch>
            <a:fillRect l="-7000" r="-7000"/>
          </a:stretch>
        </a:blipFill>
      </dgm:spPr>
      <dgm:t>
        <a:bodyPr/>
        <a:lstStyle/>
        <a:p>
          <a:endParaRPr lang="en-ZA"/>
        </a:p>
      </dgm:t>
    </dgm:pt>
    <dgm:pt modelId="{6CA7A0CF-B790-4872-B7B2-B1B9A8D28491}" type="parTrans" cxnId="{1D3D3BC2-7F82-4C5A-8D6B-503206F18A71}">
      <dgm:prSet/>
      <dgm:spPr/>
      <dgm:t>
        <a:bodyPr/>
        <a:lstStyle/>
        <a:p>
          <a:endParaRPr lang="en-ZA" sz="1400"/>
        </a:p>
      </dgm:t>
    </dgm:pt>
    <dgm:pt modelId="{FDF5DEF3-67EF-4CF8-92F9-F4F134FCDE8A}" type="pres">
      <dgm:prSet presAssocID="{6A1362DA-B794-45B9-9BEE-599A1FD4F7C7}" presName="Name0" presStyleCnt="0">
        <dgm:presLayoutVars>
          <dgm:chMax val="21"/>
          <dgm:chPref val="21"/>
        </dgm:presLayoutVars>
      </dgm:prSet>
      <dgm:spPr/>
    </dgm:pt>
    <dgm:pt modelId="{E9BD5F29-972D-414E-AA44-EEBE5F7BA49E}" type="pres">
      <dgm:prSet presAssocID="{4821B3E8-9370-4D21-8198-65BA4339E415}" presName="text1" presStyleCnt="0"/>
      <dgm:spPr/>
    </dgm:pt>
    <dgm:pt modelId="{27777539-30C1-4FB2-AEF6-CA56E0C9F55E}" type="pres">
      <dgm:prSet presAssocID="{4821B3E8-9370-4D21-8198-65BA4339E415}" presName="textRepeatNode" presStyleLbl="alignNode1" presStyleIdx="0" presStyleCnt="4">
        <dgm:presLayoutVars>
          <dgm:chMax val="0"/>
          <dgm:chPref val="0"/>
          <dgm:bulletEnabled val="1"/>
        </dgm:presLayoutVars>
      </dgm:prSet>
      <dgm:spPr/>
    </dgm:pt>
    <dgm:pt modelId="{8385BC22-21AB-49E0-A377-7FFFA6281D27}" type="pres">
      <dgm:prSet presAssocID="{4821B3E8-9370-4D21-8198-65BA4339E415}" presName="textaccent1" presStyleCnt="0"/>
      <dgm:spPr/>
    </dgm:pt>
    <dgm:pt modelId="{B7E4E1A7-8112-44BE-8CD9-EA50659F51A3}" type="pres">
      <dgm:prSet presAssocID="{4821B3E8-9370-4D21-8198-65BA4339E415}" presName="accentRepeatNode" presStyleLbl="solidAlignAcc1" presStyleIdx="0" presStyleCnt="8"/>
      <dgm:spPr/>
    </dgm:pt>
    <dgm:pt modelId="{E9028418-969C-4DBC-AA09-DCEA23EE2FF2}" type="pres">
      <dgm:prSet presAssocID="{9F2F4829-C8AF-40C8-B99D-D020B7AFAD49}" presName="image1" presStyleCnt="0"/>
      <dgm:spPr/>
    </dgm:pt>
    <dgm:pt modelId="{89F5CA1A-D132-47A1-881B-2A09EAC18C40}" type="pres">
      <dgm:prSet presAssocID="{9F2F4829-C8AF-40C8-B99D-D020B7AFAD49}" presName="imageRepeatNode" presStyleLbl="alignAcc1" presStyleIdx="0" presStyleCnt="4"/>
      <dgm:spPr/>
    </dgm:pt>
    <dgm:pt modelId="{7A70B3DE-BEE9-431E-AA2A-359669880E3F}" type="pres">
      <dgm:prSet presAssocID="{9F2F4829-C8AF-40C8-B99D-D020B7AFAD49}" presName="imageaccent1" presStyleCnt="0"/>
      <dgm:spPr/>
    </dgm:pt>
    <dgm:pt modelId="{BACB3A89-0134-4EF2-947E-1F9760CA139D}" type="pres">
      <dgm:prSet presAssocID="{9F2F4829-C8AF-40C8-B99D-D020B7AFAD49}" presName="accentRepeatNode" presStyleLbl="solidAlignAcc1" presStyleIdx="1" presStyleCnt="8"/>
      <dgm:spPr/>
    </dgm:pt>
    <dgm:pt modelId="{349E0E3C-1EEA-4F62-ABF8-00CA0793761A}" type="pres">
      <dgm:prSet presAssocID="{A79BCC07-4436-42E3-80A6-732F0A17966E}" presName="text2" presStyleCnt="0"/>
      <dgm:spPr/>
    </dgm:pt>
    <dgm:pt modelId="{E9B0E395-B890-40CB-9F58-6B2C6E9B4CAD}" type="pres">
      <dgm:prSet presAssocID="{A79BCC07-4436-42E3-80A6-732F0A17966E}" presName="textRepeatNode" presStyleLbl="alignNode1" presStyleIdx="1" presStyleCnt="4">
        <dgm:presLayoutVars>
          <dgm:chMax val="0"/>
          <dgm:chPref val="0"/>
          <dgm:bulletEnabled val="1"/>
        </dgm:presLayoutVars>
      </dgm:prSet>
      <dgm:spPr/>
    </dgm:pt>
    <dgm:pt modelId="{756504D7-6D23-4CB8-8828-36C122A4910E}" type="pres">
      <dgm:prSet presAssocID="{A79BCC07-4436-42E3-80A6-732F0A17966E}" presName="textaccent2" presStyleCnt="0"/>
      <dgm:spPr/>
    </dgm:pt>
    <dgm:pt modelId="{24F82A83-9D37-4CE4-9678-5F1A20005A9E}" type="pres">
      <dgm:prSet presAssocID="{A79BCC07-4436-42E3-80A6-732F0A17966E}" presName="accentRepeatNode" presStyleLbl="solidAlignAcc1" presStyleIdx="2" presStyleCnt="8"/>
      <dgm:spPr/>
    </dgm:pt>
    <dgm:pt modelId="{1DD93B16-7CB7-47BB-9C98-9A1BF567D039}" type="pres">
      <dgm:prSet presAssocID="{087A1BFF-C84C-4587-A80D-8974ABC8EF5F}" presName="image2" presStyleCnt="0"/>
      <dgm:spPr/>
    </dgm:pt>
    <dgm:pt modelId="{0B7A8DD3-7193-484B-A3D2-135FEBBDFCDC}" type="pres">
      <dgm:prSet presAssocID="{087A1BFF-C84C-4587-A80D-8974ABC8EF5F}" presName="imageRepeatNode" presStyleLbl="alignAcc1" presStyleIdx="1" presStyleCnt="4"/>
      <dgm:spPr/>
    </dgm:pt>
    <dgm:pt modelId="{F23D430F-86E7-4FC1-AC4D-3B75E526B20C}" type="pres">
      <dgm:prSet presAssocID="{087A1BFF-C84C-4587-A80D-8974ABC8EF5F}" presName="imageaccent2" presStyleCnt="0"/>
      <dgm:spPr/>
    </dgm:pt>
    <dgm:pt modelId="{0AC100D0-FB8A-41BF-8F3D-6B23E474B231}" type="pres">
      <dgm:prSet presAssocID="{087A1BFF-C84C-4587-A80D-8974ABC8EF5F}" presName="accentRepeatNode" presStyleLbl="solidAlignAcc1" presStyleIdx="3" presStyleCnt="8"/>
      <dgm:spPr/>
    </dgm:pt>
    <dgm:pt modelId="{45FF3B0D-12E7-4D82-B45F-48946970612E}" type="pres">
      <dgm:prSet presAssocID="{EED48EC9-139E-4D1A-A023-E1766F475502}" presName="text3" presStyleCnt="0"/>
      <dgm:spPr/>
    </dgm:pt>
    <dgm:pt modelId="{45A02F3C-6AAC-450D-8EEE-C0480BABFF2B}" type="pres">
      <dgm:prSet presAssocID="{EED48EC9-139E-4D1A-A023-E1766F475502}" presName="textRepeatNode" presStyleLbl="alignNode1" presStyleIdx="2" presStyleCnt="4">
        <dgm:presLayoutVars>
          <dgm:chMax val="0"/>
          <dgm:chPref val="0"/>
          <dgm:bulletEnabled val="1"/>
        </dgm:presLayoutVars>
      </dgm:prSet>
      <dgm:spPr/>
    </dgm:pt>
    <dgm:pt modelId="{851DEC44-D125-4FAE-9130-FCF760B156B1}" type="pres">
      <dgm:prSet presAssocID="{EED48EC9-139E-4D1A-A023-E1766F475502}" presName="textaccent3" presStyleCnt="0"/>
      <dgm:spPr/>
    </dgm:pt>
    <dgm:pt modelId="{86443D3E-4BF6-4780-B8EB-8EF21DB52EA5}" type="pres">
      <dgm:prSet presAssocID="{EED48EC9-139E-4D1A-A023-E1766F475502}" presName="accentRepeatNode" presStyleLbl="solidAlignAcc1" presStyleIdx="4" presStyleCnt="8"/>
      <dgm:spPr/>
    </dgm:pt>
    <dgm:pt modelId="{D737CEF6-E5B1-4C7C-BF18-9CF1FB72049F}" type="pres">
      <dgm:prSet presAssocID="{E8A58E6C-D702-4CD5-A4A4-68BF06D65777}" presName="image3" presStyleCnt="0"/>
      <dgm:spPr/>
    </dgm:pt>
    <dgm:pt modelId="{F5E9D16C-A642-41A3-BFF9-6E9039A57DD8}" type="pres">
      <dgm:prSet presAssocID="{E8A58E6C-D702-4CD5-A4A4-68BF06D65777}" presName="imageRepeatNode" presStyleLbl="alignAcc1" presStyleIdx="2" presStyleCnt="4"/>
      <dgm:spPr/>
    </dgm:pt>
    <dgm:pt modelId="{41A951EE-CB52-4D37-B6B3-CD382D0BCE41}" type="pres">
      <dgm:prSet presAssocID="{E8A58E6C-D702-4CD5-A4A4-68BF06D65777}" presName="imageaccent3" presStyleCnt="0"/>
      <dgm:spPr/>
    </dgm:pt>
    <dgm:pt modelId="{5F256B61-83BD-4EB6-8BC2-B46F660832FB}" type="pres">
      <dgm:prSet presAssocID="{E8A58E6C-D702-4CD5-A4A4-68BF06D65777}" presName="accentRepeatNode" presStyleLbl="solidAlignAcc1" presStyleIdx="5" presStyleCnt="8"/>
      <dgm:spPr/>
    </dgm:pt>
    <dgm:pt modelId="{D25ED9E7-52AE-4D73-A16F-0DD0F5B305A4}" type="pres">
      <dgm:prSet presAssocID="{D51408AB-258D-4406-B40B-CC29CF313713}" presName="text4" presStyleCnt="0"/>
      <dgm:spPr/>
    </dgm:pt>
    <dgm:pt modelId="{B4B5E0CA-D274-4458-8FEA-164929F8172F}" type="pres">
      <dgm:prSet presAssocID="{D51408AB-258D-4406-B40B-CC29CF313713}" presName="textRepeatNode" presStyleLbl="alignNode1" presStyleIdx="3" presStyleCnt="4">
        <dgm:presLayoutVars>
          <dgm:chMax val="0"/>
          <dgm:chPref val="0"/>
          <dgm:bulletEnabled val="1"/>
        </dgm:presLayoutVars>
      </dgm:prSet>
      <dgm:spPr/>
    </dgm:pt>
    <dgm:pt modelId="{448D3EF5-FF2C-46E7-9344-46847CC9FBB9}" type="pres">
      <dgm:prSet presAssocID="{D51408AB-258D-4406-B40B-CC29CF313713}" presName="textaccent4" presStyleCnt="0"/>
      <dgm:spPr/>
    </dgm:pt>
    <dgm:pt modelId="{40DD570E-3D3B-46B5-9B20-F4919B7C6C67}" type="pres">
      <dgm:prSet presAssocID="{D51408AB-258D-4406-B40B-CC29CF313713}" presName="accentRepeatNode" presStyleLbl="solidAlignAcc1" presStyleIdx="6" presStyleCnt="8"/>
      <dgm:spPr/>
    </dgm:pt>
    <dgm:pt modelId="{4657A46A-A8D1-40A6-BC38-DA2E0AD4A015}" type="pres">
      <dgm:prSet presAssocID="{18195661-4D89-4F14-8701-171F7C521288}" presName="image4" presStyleCnt="0"/>
      <dgm:spPr/>
    </dgm:pt>
    <dgm:pt modelId="{BB1CE75E-EC7F-4D01-9294-82C7F461E5EE}" type="pres">
      <dgm:prSet presAssocID="{18195661-4D89-4F14-8701-171F7C521288}" presName="imageRepeatNode" presStyleLbl="alignAcc1" presStyleIdx="3" presStyleCnt="4"/>
      <dgm:spPr/>
    </dgm:pt>
    <dgm:pt modelId="{5753382F-486B-4806-8C12-E961A31A6A94}" type="pres">
      <dgm:prSet presAssocID="{18195661-4D89-4F14-8701-171F7C521288}" presName="imageaccent4" presStyleCnt="0"/>
      <dgm:spPr/>
    </dgm:pt>
    <dgm:pt modelId="{93E9412A-7674-42E0-B128-1186A880D284}" type="pres">
      <dgm:prSet presAssocID="{18195661-4D89-4F14-8701-171F7C521288}" presName="accentRepeatNode" presStyleLbl="solidAlignAcc1" presStyleIdx="7" presStyleCnt="8"/>
      <dgm:spPr/>
    </dgm:pt>
  </dgm:ptLst>
  <dgm:cxnLst>
    <dgm:cxn modelId="{6C3AEE11-2408-49AA-A775-6A3512F6F523}" srcId="{6A1362DA-B794-45B9-9BEE-599A1FD4F7C7}" destId="{A79BCC07-4436-42E3-80A6-732F0A17966E}" srcOrd="1" destOrd="0" parTransId="{C3A2DAB3-4DF7-44D0-8672-751A277F8AE2}" sibTransId="{087A1BFF-C84C-4587-A80D-8974ABC8EF5F}"/>
    <dgm:cxn modelId="{C64B8A1D-36ED-4218-B5AC-613AF74602E6}" type="presOf" srcId="{4821B3E8-9370-4D21-8198-65BA4339E415}" destId="{27777539-30C1-4FB2-AEF6-CA56E0C9F55E}" srcOrd="0" destOrd="0" presId="urn:microsoft.com/office/officeart/2008/layout/HexagonCluster"/>
    <dgm:cxn modelId="{FDB94B31-3726-49C9-843D-B0A097DA76A6}" type="presOf" srcId="{6A1362DA-B794-45B9-9BEE-599A1FD4F7C7}" destId="{FDF5DEF3-67EF-4CF8-92F9-F4F134FCDE8A}" srcOrd="0" destOrd="0" presId="urn:microsoft.com/office/officeart/2008/layout/HexagonCluster"/>
    <dgm:cxn modelId="{B1E5EA36-C125-4145-98C2-5B650E408DDC}" type="presOf" srcId="{A79BCC07-4436-42E3-80A6-732F0A17966E}" destId="{E9B0E395-B890-40CB-9F58-6B2C6E9B4CAD}" srcOrd="0" destOrd="0" presId="urn:microsoft.com/office/officeart/2008/layout/HexagonCluster"/>
    <dgm:cxn modelId="{85F61752-DDA5-437C-AC5F-F365455E410B}" type="presOf" srcId="{E8A58E6C-D702-4CD5-A4A4-68BF06D65777}" destId="{F5E9D16C-A642-41A3-BFF9-6E9039A57DD8}" srcOrd="0" destOrd="0" presId="urn:microsoft.com/office/officeart/2008/layout/HexagonCluster"/>
    <dgm:cxn modelId="{508AA677-84BC-4D76-B730-28EA84E9EBCA}" srcId="{6A1362DA-B794-45B9-9BEE-599A1FD4F7C7}" destId="{EED48EC9-139E-4D1A-A023-E1766F475502}" srcOrd="2" destOrd="0" parTransId="{D0F6851C-F0F8-491D-B94E-762CD794E96A}" sibTransId="{E8A58E6C-D702-4CD5-A4A4-68BF06D65777}"/>
    <dgm:cxn modelId="{E66BAB99-3D92-44A0-821E-6E5171AD48AF}" type="presOf" srcId="{087A1BFF-C84C-4587-A80D-8974ABC8EF5F}" destId="{0B7A8DD3-7193-484B-A3D2-135FEBBDFCDC}" srcOrd="0" destOrd="0" presId="urn:microsoft.com/office/officeart/2008/layout/HexagonCluster"/>
    <dgm:cxn modelId="{0200CFA1-8D7C-463E-8CFE-96D72A933024}" type="presOf" srcId="{18195661-4D89-4F14-8701-171F7C521288}" destId="{BB1CE75E-EC7F-4D01-9294-82C7F461E5EE}" srcOrd="0" destOrd="0" presId="urn:microsoft.com/office/officeart/2008/layout/HexagonCluster"/>
    <dgm:cxn modelId="{C58135B3-974A-4083-A54F-7F3766188B43}" type="presOf" srcId="{D51408AB-258D-4406-B40B-CC29CF313713}" destId="{B4B5E0CA-D274-4458-8FEA-164929F8172F}" srcOrd="0" destOrd="0" presId="urn:microsoft.com/office/officeart/2008/layout/HexagonCluster"/>
    <dgm:cxn modelId="{1D3D3BC2-7F82-4C5A-8D6B-503206F18A71}" srcId="{6A1362DA-B794-45B9-9BEE-599A1FD4F7C7}" destId="{D51408AB-258D-4406-B40B-CC29CF313713}" srcOrd="3" destOrd="0" parTransId="{6CA7A0CF-B790-4872-B7B2-B1B9A8D28491}" sibTransId="{18195661-4D89-4F14-8701-171F7C521288}"/>
    <dgm:cxn modelId="{A925E4DE-6D42-4DDC-AD57-A8D5DE6AC748}" type="presOf" srcId="{9F2F4829-C8AF-40C8-B99D-D020B7AFAD49}" destId="{89F5CA1A-D132-47A1-881B-2A09EAC18C40}" srcOrd="0" destOrd="0" presId="urn:microsoft.com/office/officeart/2008/layout/HexagonCluster"/>
    <dgm:cxn modelId="{624066F5-57AB-421E-8167-C15C3CDCABFC}" type="presOf" srcId="{EED48EC9-139E-4D1A-A023-E1766F475502}" destId="{45A02F3C-6AAC-450D-8EEE-C0480BABFF2B}" srcOrd="0" destOrd="0" presId="urn:microsoft.com/office/officeart/2008/layout/HexagonCluster"/>
    <dgm:cxn modelId="{E14EC1FA-6481-41D2-AE31-0F9E15D74881}" srcId="{6A1362DA-B794-45B9-9BEE-599A1FD4F7C7}" destId="{4821B3E8-9370-4D21-8198-65BA4339E415}" srcOrd="0" destOrd="0" parTransId="{763F03D9-CB7E-435B-BA77-D1F8D4274E03}" sibTransId="{9F2F4829-C8AF-40C8-B99D-D020B7AFAD49}"/>
    <dgm:cxn modelId="{96745D6B-471F-43DC-92FF-45ADF283B2EC}" type="presParOf" srcId="{FDF5DEF3-67EF-4CF8-92F9-F4F134FCDE8A}" destId="{E9BD5F29-972D-414E-AA44-EEBE5F7BA49E}" srcOrd="0" destOrd="0" presId="urn:microsoft.com/office/officeart/2008/layout/HexagonCluster"/>
    <dgm:cxn modelId="{61375C70-3C98-4A4F-A402-350C8D42C0AB}" type="presParOf" srcId="{E9BD5F29-972D-414E-AA44-EEBE5F7BA49E}" destId="{27777539-30C1-4FB2-AEF6-CA56E0C9F55E}" srcOrd="0" destOrd="0" presId="urn:microsoft.com/office/officeart/2008/layout/HexagonCluster"/>
    <dgm:cxn modelId="{288A75A6-B54C-48EC-B17D-720210A1F760}" type="presParOf" srcId="{FDF5DEF3-67EF-4CF8-92F9-F4F134FCDE8A}" destId="{8385BC22-21AB-49E0-A377-7FFFA6281D27}" srcOrd="1" destOrd="0" presId="urn:microsoft.com/office/officeart/2008/layout/HexagonCluster"/>
    <dgm:cxn modelId="{78CD6C61-D8E9-4326-8D27-6957299DAEBB}" type="presParOf" srcId="{8385BC22-21AB-49E0-A377-7FFFA6281D27}" destId="{B7E4E1A7-8112-44BE-8CD9-EA50659F51A3}" srcOrd="0" destOrd="0" presId="urn:microsoft.com/office/officeart/2008/layout/HexagonCluster"/>
    <dgm:cxn modelId="{81C3DB0E-50E9-4738-96B0-66853A5966AC}" type="presParOf" srcId="{FDF5DEF3-67EF-4CF8-92F9-F4F134FCDE8A}" destId="{E9028418-969C-4DBC-AA09-DCEA23EE2FF2}" srcOrd="2" destOrd="0" presId="urn:microsoft.com/office/officeart/2008/layout/HexagonCluster"/>
    <dgm:cxn modelId="{FA6ED929-933A-4411-87FD-F1188659C8BC}" type="presParOf" srcId="{E9028418-969C-4DBC-AA09-DCEA23EE2FF2}" destId="{89F5CA1A-D132-47A1-881B-2A09EAC18C40}" srcOrd="0" destOrd="0" presId="urn:microsoft.com/office/officeart/2008/layout/HexagonCluster"/>
    <dgm:cxn modelId="{5FCDF934-472A-4871-AC94-DA1ECAADF44E}" type="presParOf" srcId="{FDF5DEF3-67EF-4CF8-92F9-F4F134FCDE8A}" destId="{7A70B3DE-BEE9-431E-AA2A-359669880E3F}" srcOrd="3" destOrd="0" presId="urn:microsoft.com/office/officeart/2008/layout/HexagonCluster"/>
    <dgm:cxn modelId="{88C869AA-F7A3-4FF9-B493-068354544DB3}" type="presParOf" srcId="{7A70B3DE-BEE9-431E-AA2A-359669880E3F}" destId="{BACB3A89-0134-4EF2-947E-1F9760CA139D}" srcOrd="0" destOrd="0" presId="urn:microsoft.com/office/officeart/2008/layout/HexagonCluster"/>
    <dgm:cxn modelId="{74C09D21-F372-4F37-A6E8-D41074D8E913}" type="presParOf" srcId="{FDF5DEF3-67EF-4CF8-92F9-F4F134FCDE8A}" destId="{349E0E3C-1EEA-4F62-ABF8-00CA0793761A}" srcOrd="4" destOrd="0" presId="urn:microsoft.com/office/officeart/2008/layout/HexagonCluster"/>
    <dgm:cxn modelId="{F1F178F0-659D-453F-9645-80D201DDD59D}" type="presParOf" srcId="{349E0E3C-1EEA-4F62-ABF8-00CA0793761A}" destId="{E9B0E395-B890-40CB-9F58-6B2C6E9B4CAD}" srcOrd="0" destOrd="0" presId="urn:microsoft.com/office/officeart/2008/layout/HexagonCluster"/>
    <dgm:cxn modelId="{E3D98C4C-E861-4F97-A860-89681EFACA5E}" type="presParOf" srcId="{FDF5DEF3-67EF-4CF8-92F9-F4F134FCDE8A}" destId="{756504D7-6D23-4CB8-8828-36C122A4910E}" srcOrd="5" destOrd="0" presId="urn:microsoft.com/office/officeart/2008/layout/HexagonCluster"/>
    <dgm:cxn modelId="{E080B8A5-961D-48B0-AA8B-0D88E1425B71}" type="presParOf" srcId="{756504D7-6D23-4CB8-8828-36C122A4910E}" destId="{24F82A83-9D37-4CE4-9678-5F1A20005A9E}" srcOrd="0" destOrd="0" presId="urn:microsoft.com/office/officeart/2008/layout/HexagonCluster"/>
    <dgm:cxn modelId="{B09E34A5-744B-4B54-BB00-357C1AF9EE71}" type="presParOf" srcId="{FDF5DEF3-67EF-4CF8-92F9-F4F134FCDE8A}" destId="{1DD93B16-7CB7-47BB-9C98-9A1BF567D039}" srcOrd="6" destOrd="0" presId="urn:microsoft.com/office/officeart/2008/layout/HexagonCluster"/>
    <dgm:cxn modelId="{1CD7D20F-AF4C-4E42-B0F8-4F20DCFBAF1B}" type="presParOf" srcId="{1DD93B16-7CB7-47BB-9C98-9A1BF567D039}" destId="{0B7A8DD3-7193-484B-A3D2-135FEBBDFCDC}" srcOrd="0" destOrd="0" presId="urn:microsoft.com/office/officeart/2008/layout/HexagonCluster"/>
    <dgm:cxn modelId="{388B7EA1-EF0E-4538-8A3E-89D7DE07EFFF}" type="presParOf" srcId="{FDF5DEF3-67EF-4CF8-92F9-F4F134FCDE8A}" destId="{F23D430F-86E7-4FC1-AC4D-3B75E526B20C}" srcOrd="7" destOrd="0" presId="urn:microsoft.com/office/officeart/2008/layout/HexagonCluster"/>
    <dgm:cxn modelId="{4AE78117-6CDE-447E-8BC1-307A7DB2C3B9}" type="presParOf" srcId="{F23D430F-86E7-4FC1-AC4D-3B75E526B20C}" destId="{0AC100D0-FB8A-41BF-8F3D-6B23E474B231}" srcOrd="0" destOrd="0" presId="urn:microsoft.com/office/officeart/2008/layout/HexagonCluster"/>
    <dgm:cxn modelId="{1A247566-D950-4299-937E-B5930C34DBC9}" type="presParOf" srcId="{FDF5DEF3-67EF-4CF8-92F9-F4F134FCDE8A}" destId="{45FF3B0D-12E7-4D82-B45F-48946970612E}" srcOrd="8" destOrd="0" presId="urn:microsoft.com/office/officeart/2008/layout/HexagonCluster"/>
    <dgm:cxn modelId="{C39D6E9A-A154-4B31-B633-29F2A56053F4}" type="presParOf" srcId="{45FF3B0D-12E7-4D82-B45F-48946970612E}" destId="{45A02F3C-6AAC-450D-8EEE-C0480BABFF2B}" srcOrd="0" destOrd="0" presId="urn:microsoft.com/office/officeart/2008/layout/HexagonCluster"/>
    <dgm:cxn modelId="{F32D2679-9244-4DA5-BFF1-30DD87F75CD8}" type="presParOf" srcId="{FDF5DEF3-67EF-4CF8-92F9-F4F134FCDE8A}" destId="{851DEC44-D125-4FAE-9130-FCF760B156B1}" srcOrd="9" destOrd="0" presId="urn:microsoft.com/office/officeart/2008/layout/HexagonCluster"/>
    <dgm:cxn modelId="{F7E32037-99D2-4F0A-8705-0B0599064495}" type="presParOf" srcId="{851DEC44-D125-4FAE-9130-FCF760B156B1}" destId="{86443D3E-4BF6-4780-B8EB-8EF21DB52EA5}" srcOrd="0" destOrd="0" presId="urn:microsoft.com/office/officeart/2008/layout/HexagonCluster"/>
    <dgm:cxn modelId="{E38BECBC-BE3B-42ED-95B3-244FED82119B}" type="presParOf" srcId="{FDF5DEF3-67EF-4CF8-92F9-F4F134FCDE8A}" destId="{D737CEF6-E5B1-4C7C-BF18-9CF1FB72049F}" srcOrd="10" destOrd="0" presId="urn:microsoft.com/office/officeart/2008/layout/HexagonCluster"/>
    <dgm:cxn modelId="{7B8AC4A3-C2FF-4E8C-8022-C2BC4EC51B23}" type="presParOf" srcId="{D737CEF6-E5B1-4C7C-BF18-9CF1FB72049F}" destId="{F5E9D16C-A642-41A3-BFF9-6E9039A57DD8}" srcOrd="0" destOrd="0" presId="urn:microsoft.com/office/officeart/2008/layout/HexagonCluster"/>
    <dgm:cxn modelId="{9AC1E797-8834-4D2A-A7CC-49843242B708}" type="presParOf" srcId="{FDF5DEF3-67EF-4CF8-92F9-F4F134FCDE8A}" destId="{41A951EE-CB52-4D37-B6B3-CD382D0BCE41}" srcOrd="11" destOrd="0" presId="urn:microsoft.com/office/officeart/2008/layout/HexagonCluster"/>
    <dgm:cxn modelId="{A33D8144-5BFF-46D9-B870-7F1F7A1C96B7}" type="presParOf" srcId="{41A951EE-CB52-4D37-B6B3-CD382D0BCE41}" destId="{5F256B61-83BD-4EB6-8BC2-B46F660832FB}" srcOrd="0" destOrd="0" presId="urn:microsoft.com/office/officeart/2008/layout/HexagonCluster"/>
    <dgm:cxn modelId="{EA0CA246-C2FF-42C7-B74C-85D6AE84268C}" type="presParOf" srcId="{FDF5DEF3-67EF-4CF8-92F9-F4F134FCDE8A}" destId="{D25ED9E7-52AE-4D73-A16F-0DD0F5B305A4}" srcOrd="12" destOrd="0" presId="urn:microsoft.com/office/officeart/2008/layout/HexagonCluster"/>
    <dgm:cxn modelId="{C57D99CB-FC88-4F3C-AA68-43B3CBE13A16}" type="presParOf" srcId="{D25ED9E7-52AE-4D73-A16F-0DD0F5B305A4}" destId="{B4B5E0CA-D274-4458-8FEA-164929F8172F}" srcOrd="0" destOrd="0" presId="urn:microsoft.com/office/officeart/2008/layout/HexagonCluster"/>
    <dgm:cxn modelId="{2493D512-EE50-4F47-91FB-B1DB410F970A}" type="presParOf" srcId="{FDF5DEF3-67EF-4CF8-92F9-F4F134FCDE8A}" destId="{448D3EF5-FF2C-46E7-9344-46847CC9FBB9}" srcOrd="13" destOrd="0" presId="urn:microsoft.com/office/officeart/2008/layout/HexagonCluster"/>
    <dgm:cxn modelId="{25B33FEB-E3D8-4203-A46C-F8DCB688D312}" type="presParOf" srcId="{448D3EF5-FF2C-46E7-9344-46847CC9FBB9}" destId="{40DD570E-3D3B-46B5-9B20-F4919B7C6C67}" srcOrd="0" destOrd="0" presId="urn:microsoft.com/office/officeart/2008/layout/HexagonCluster"/>
    <dgm:cxn modelId="{4ED30931-C9E4-4BEC-A79C-152F86354FF4}" type="presParOf" srcId="{FDF5DEF3-67EF-4CF8-92F9-F4F134FCDE8A}" destId="{4657A46A-A8D1-40A6-BC38-DA2E0AD4A015}" srcOrd="14" destOrd="0" presId="urn:microsoft.com/office/officeart/2008/layout/HexagonCluster"/>
    <dgm:cxn modelId="{640771B2-4FE5-4B08-9523-E7D9EA14FD0E}" type="presParOf" srcId="{4657A46A-A8D1-40A6-BC38-DA2E0AD4A015}" destId="{BB1CE75E-EC7F-4D01-9294-82C7F461E5EE}" srcOrd="0" destOrd="0" presId="urn:microsoft.com/office/officeart/2008/layout/HexagonCluster"/>
    <dgm:cxn modelId="{49F11A89-F2B6-4091-84A1-2AF3D4AB462B}" type="presParOf" srcId="{FDF5DEF3-67EF-4CF8-92F9-F4F134FCDE8A}" destId="{5753382F-486B-4806-8C12-E961A31A6A94}" srcOrd="15" destOrd="0" presId="urn:microsoft.com/office/officeart/2008/layout/HexagonCluster"/>
    <dgm:cxn modelId="{37C3A81F-72D1-4B84-B721-B74E7271455C}" type="presParOf" srcId="{5753382F-486B-4806-8C12-E961A31A6A94}" destId="{93E9412A-7674-42E0-B128-1186A880D284}" srcOrd="0" destOrd="0" presId="urn:microsoft.com/office/officeart/2008/layout/HexagonCluster"/>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D2CD321-00CD-4D28-8159-A8CE1B97183D}">
      <dsp:nvSpPr>
        <dsp:cNvPr id="0" name=""/>
        <dsp:cNvSpPr/>
      </dsp:nvSpPr>
      <dsp:spPr>
        <a:xfrm>
          <a:off x="0" y="0"/>
          <a:ext cx="6487954" cy="1179360"/>
        </a:xfrm>
        <a:prstGeom prst="roundRect">
          <a:avLst/>
        </a:prstGeom>
        <a:solidFill>
          <a:schemeClr val="accent4">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defRPr cap="all"/>
          </a:pPr>
          <a:r>
            <a:rPr lang="en-ZA" sz="2800" kern="1200" cap="none" dirty="0"/>
            <a:t>Location</a:t>
          </a:r>
          <a:endParaRPr lang="en-US" sz="3400" kern="1200" cap="none" dirty="0"/>
        </a:p>
      </dsp:txBody>
      <dsp:txXfrm>
        <a:off x="57572" y="57572"/>
        <a:ext cx="6372810" cy="1064216"/>
      </dsp:txXfrm>
    </dsp:sp>
    <dsp:sp modelId="{ABDA0B4B-298D-4568-8907-616182D4149E}">
      <dsp:nvSpPr>
        <dsp:cNvPr id="0" name=""/>
        <dsp:cNvSpPr/>
      </dsp:nvSpPr>
      <dsp:spPr>
        <a:xfrm>
          <a:off x="0" y="1365850"/>
          <a:ext cx="6487954" cy="1179360"/>
        </a:xfrm>
        <a:prstGeom prst="roundRect">
          <a:avLst/>
        </a:prstGeom>
        <a:solidFill>
          <a:schemeClr val="accent4">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defRPr cap="all"/>
          </a:pPr>
          <a:r>
            <a:rPr lang="en-ZA" sz="2800" kern="1200" cap="none" dirty="0"/>
            <a:t>Mountains</a:t>
          </a:r>
          <a:endParaRPr lang="en-US" sz="2800" kern="1200" cap="none" dirty="0"/>
        </a:p>
      </dsp:txBody>
      <dsp:txXfrm>
        <a:off x="57572" y="1423422"/>
        <a:ext cx="6372810" cy="1064216"/>
      </dsp:txXfrm>
    </dsp:sp>
    <dsp:sp modelId="{37122B63-4C99-45B2-81D3-83234A8BC857}">
      <dsp:nvSpPr>
        <dsp:cNvPr id="0" name=""/>
        <dsp:cNvSpPr/>
      </dsp:nvSpPr>
      <dsp:spPr>
        <a:xfrm>
          <a:off x="0" y="2726650"/>
          <a:ext cx="6487954" cy="1179360"/>
        </a:xfrm>
        <a:prstGeom prst="roundRect">
          <a:avLst/>
        </a:prstGeom>
        <a:solidFill>
          <a:schemeClr val="accent4">
            <a:hueOff val="0"/>
            <a:satOff val="0"/>
            <a:lumOff val="0"/>
            <a:alphaOff val="0"/>
          </a:schemeClr>
        </a:solidFill>
        <a:ln>
          <a:noFill/>
        </a:ln>
        <a:effectLst>
          <a:outerShdw blurRad="38100" dist="25400" dir="5400000" rotWithShape="0">
            <a:srgbClr val="000000">
              <a:alpha val="4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defRPr cap="all"/>
          </a:pPr>
          <a:r>
            <a:rPr lang="en-ZA" sz="2800" kern="1200" cap="none" dirty="0"/>
            <a:t>Climate</a:t>
          </a:r>
          <a:endParaRPr lang="en-US" sz="3400" kern="1200" cap="none" dirty="0"/>
        </a:p>
      </dsp:txBody>
      <dsp:txXfrm>
        <a:off x="57572" y="2784222"/>
        <a:ext cx="6372810" cy="106421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FF4336-1070-48D0-84AF-5B2255F7B44B}">
      <dsp:nvSpPr>
        <dsp:cNvPr id="0" name=""/>
        <dsp:cNvSpPr/>
      </dsp:nvSpPr>
      <dsp:spPr>
        <a:xfrm>
          <a:off x="1669969" y="2736314"/>
          <a:ext cx="2489834" cy="1536961"/>
        </a:xfrm>
        <a:prstGeom prst="rect">
          <a:avLst/>
        </a:prstGeom>
        <a:blipFill>
          <a:blip xmlns:r="http://schemas.openxmlformats.org/officeDocument/2006/relationships" r:embed="rId1">
            <a:extLst>
              <a:ext uri="{837473B0-CC2E-450A-ABE3-18F120FF3D39}">
                <a1611:picAttrSrcUrl xmlns:a1611="http://schemas.microsoft.com/office/drawing/2016/11/main" r:id="rId2"/>
              </a:ext>
            </a:extLst>
          </a:blip>
          <a:srcRect/>
          <a:stretch>
            <a:fillRect t="-3000" b="-3000"/>
          </a:stretch>
        </a:blip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A1C607F-5904-462A-8D6A-CB1D802CB220}">
      <dsp:nvSpPr>
        <dsp:cNvPr id="0" name=""/>
        <dsp:cNvSpPr/>
      </dsp:nvSpPr>
      <dsp:spPr>
        <a:xfrm>
          <a:off x="3145785" y="670368"/>
          <a:ext cx="2489834" cy="1536961"/>
        </a:xfrm>
        <a:prstGeom prst="rect">
          <a:avLst/>
        </a:prstGeom>
        <a:blipFill>
          <a:blip xmlns:r="http://schemas.openxmlformats.org/officeDocument/2006/relationships" r:embed="rId3">
            <a:extLst>
              <a:ext uri="{837473B0-CC2E-450A-ABE3-18F120FF3D39}">
                <a1611:picAttrSrcUrl xmlns:a1611="http://schemas.microsoft.com/office/drawing/2016/11/main" r:id="rId4"/>
              </a:ext>
            </a:extLst>
          </a:blip>
          <a:srcRect/>
          <a:stretch>
            <a:fillRect t="-11000" b="-11000"/>
          </a:stretch>
        </a:blip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3EC887B-B558-4BAF-98EB-15FDAC5C3F8D}">
      <dsp:nvSpPr>
        <dsp:cNvPr id="0" name=""/>
        <dsp:cNvSpPr/>
      </dsp:nvSpPr>
      <dsp:spPr>
        <a:xfrm>
          <a:off x="194154" y="670368"/>
          <a:ext cx="2489834" cy="1536961"/>
        </a:xfrm>
        <a:prstGeom prst="rect">
          <a:avLst/>
        </a:prstGeom>
        <a:blipFill>
          <a:blip xmlns:r="http://schemas.openxmlformats.org/officeDocument/2006/relationships" r:embed="rId5">
            <a:extLst>
              <a:ext uri="{837473B0-CC2E-450A-ABE3-18F120FF3D39}">
                <a1611:picAttrSrcUrl xmlns:a1611="http://schemas.microsoft.com/office/drawing/2016/11/main" r:id="rId6"/>
              </a:ext>
            </a:extLst>
          </a:blip>
          <a:srcRect/>
          <a:stretch>
            <a:fillRect l="-5000" r="-5000"/>
          </a:stretch>
        </a:blip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7ECA418-AF8B-4D9F-B976-751CB3D91E9E}">
      <dsp:nvSpPr>
        <dsp:cNvPr id="0" name=""/>
        <dsp:cNvSpPr/>
      </dsp:nvSpPr>
      <dsp:spPr>
        <a:xfrm>
          <a:off x="688" y="2198341"/>
          <a:ext cx="2484736" cy="262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0" rIns="68580" bIns="0" numCol="1" spcCol="1270" anchor="b" anchorCtr="0">
          <a:noAutofit/>
        </a:bodyPr>
        <a:lstStyle/>
        <a:p>
          <a:pPr marL="0" lvl="0" indent="0" algn="l" defTabSz="800100">
            <a:lnSpc>
              <a:spcPct val="90000"/>
            </a:lnSpc>
            <a:spcBef>
              <a:spcPct val="0"/>
            </a:spcBef>
            <a:spcAft>
              <a:spcPct val="35000"/>
            </a:spcAft>
            <a:buNone/>
          </a:pPr>
          <a:r>
            <a:rPr lang="en-US" sz="1800" kern="1200" dirty="0"/>
            <a:t>Masjid e Nabawi</a:t>
          </a:r>
        </a:p>
      </dsp:txBody>
      <dsp:txXfrm>
        <a:off x="688" y="2198341"/>
        <a:ext cx="2484736" cy="262991"/>
      </dsp:txXfrm>
    </dsp:sp>
    <dsp:sp modelId="{6340E90B-811C-4F24-8B93-A3F050E9E6BD}">
      <dsp:nvSpPr>
        <dsp:cNvPr id="0" name=""/>
        <dsp:cNvSpPr/>
      </dsp:nvSpPr>
      <dsp:spPr>
        <a:xfrm>
          <a:off x="688" y="868825"/>
          <a:ext cx="2489029" cy="1599158"/>
        </a:xfrm>
        <a:prstGeom prst="rect">
          <a:avLst/>
        </a:pr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EE44C6D-ECE9-4AAC-8420-8F8F2B57CA70}">
      <dsp:nvSpPr>
        <dsp:cNvPr id="0" name=""/>
        <dsp:cNvSpPr/>
      </dsp:nvSpPr>
      <dsp:spPr>
        <a:xfrm>
          <a:off x="2952319" y="2198341"/>
          <a:ext cx="2484736" cy="262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0" rIns="68580" bIns="0" numCol="1" spcCol="1270" anchor="b" anchorCtr="0">
          <a:noAutofit/>
        </a:bodyPr>
        <a:lstStyle/>
        <a:p>
          <a:pPr marL="0" lvl="0" indent="0" algn="l" defTabSz="800100">
            <a:lnSpc>
              <a:spcPct val="90000"/>
            </a:lnSpc>
            <a:spcBef>
              <a:spcPct val="0"/>
            </a:spcBef>
            <a:spcAft>
              <a:spcPct val="35000"/>
            </a:spcAft>
            <a:buNone/>
          </a:pPr>
          <a:r>
            <a:rPr lang="en-US" sz="1800" kern="1200" dirty="0"/>
            <a:t>Masjid e </a:t>
          </a:r>
          <a:r>
            <a:rPr lang="en-US" sz="1800" kern="1200" dirty="0" err="1"/>
            <a:t>Quba</a:t>
          </a:r>
          <a:endParaRPr lang="en-US" sz="1800" kern="1200" dirty="0"/>
        </a:p>
      </dsp:txBody>
      <dsp:txXfrm>
        <a:off x="2952319" y="2198341"/>
        <a:ext cx="2484736" cy="262991"/>
      </dsp:txXfrm>
    </dsp:sp>
    <dsp:sp modelId="{BF07EF4D-ABF8-4592-8643-B5D5BD69FB02}">
      <dsp:nvSpPr>
        <dsp:cNvPr id="0" name=""/>
        <dsp:cNvSpPr/>
      </dsp:nvSpPr>
      <dsp:spPr>
        <a:xfrm>
          <a:off x="2952319" y="868825"/>
          <a:ext cx="2489029" cy="1599158"/>
        </a:xfrm>
        <a:prstGeom prst="rect">
          <a:avLst/>
        </a:pr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5AB14BB-7C1B-4F97-B967-7D2CE602523E}">
      <dsp:nvSpPr>
        <dsp:cNvPr id="0" name=""/>
        <dsp:cNvSpPr/>
      </dsp:nvSpPr>
      <dsp:spPr>
        <a:xfrm>
          <a:off x="1476503" y="4264287"/>
          <a:ext cx="2484736" cy="2629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0" rIns="68580" bIns="0" numCol="1" spcCol="1270" anchor="b" anchorCtr="0">
          <a:noAutofit/>
        </a:bodyPr>
        <a:lstStyle/>
        <a:p>
          <a:pPr marL="0" lvl="0" indent="0" algn="l" defTabSz="800100">
            <a:lnSpc>
              <a:spcPct val="90000"/>
            </a:lnSpc>
            <a:spcBef>
              <a:spcPct val="0"/>
            </a:spcBef>
            <a:spcAft>
              <a:spcPct val="35000"/>
            </a:spcAft>
            <a:buNone/>
          </a:pPr>
          <a:r>
            <a:rPr lang="en-US" sz="1800" kern="1200" dirty="0"/>
            <a:t>Riyadh al - Jannah</a:t>
          </a:r>
        </a:p>
      </dsp:txBody>
      <dsp:txXfrm>
        <a:off x="1476503" y="4264287"/>
        <a:ext cx="2484736" cy="262991"/>
      </dsp:txXfrm>
    </dsp:sp>
    <dsp:sp modelId="{0968C49F-5E94-451D-9DEA-EBF9E08CD63E}">
      <dsp:nvSpPr>
        <dsp:cNvPr id="0" name=""/>
        <dsp:cNvSpPr/>
      </dsp:nvSpPr>
      <dsp:spPr>
        <a:xfrm>
          <a:off x="1476503" y="2934770"/>
          <a:ext cx="2489029" cy="1599158"/>
        </a:xfrm>
        <a:prstGeom prst="rect">
          <a:avLst/>
        </a:pr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777539-30C1-4FB2-AEF6-CA56E0C9F55E}">
      <dsp:nvSpPr>
        <dsp:cNvPr id="0" name=""/>
        <dsp:cNvSpPr/>
      </dsp:nvSpPr>
      <dsp:spPr>
        <a:xfrm>
          <a:off x="1389780" y="2934866"/>
          <a:ext cx="1637156" cy="1405310"/>
        </a:xfrm>
        <a:prstGeom prst="hexagon">
          <a:avLst>
            <a:gd name="adj" fmla="val 25000"/>
            <a:gd name="vf" fmla="val 115470"/>
          </a:avLst>
        </a:prstGeom>
        <a:gradFill rotWithShape="0">
          <a:gsLst>
            <a:gs pos="0">
              <a:schemeClr val="accent5">
                <a:hueOff val="0"/>
                <a:satOff val="0"/>
                <a:lumOff val="0"/>
                <a:alphaOff val="0"/>
              </a:schemeClr>
            </a:gs>
            <a:gs pos="90000">
              <a:schemeClr val="accent5">
                <a:hueOff val="0"/>
                <a:satOff val="0"/>
                <a:lumOff val="0"/>
                <a:alphaOff val="0"/>
                <a:shade val="100000"/>
                <a:satMod val="105000"/>
              </a:schemeClr>
            </a:gs>
            <a:gs pos="100000">
              <a:schemeClr val="accent5">
                <a:hueOff val="0"/>
                <a:satOff val="0"/>
                <a:lumOff val="0"/>
                <a:alphaOff val="0"/>
                <a:shade val="80000"/>
                <a:satMod val="120000"/>
              </a:schemeClr>
            </a:gs>
          </a:gsLst>
          <a:path path="circle">
            <a:fillToRect l="100000" t="100000" r="100000" b="100000"/>
          </a:path>
        </a:gradFill>
        <a:ln w="10000" cap="flat" cmpd="sng" algn="ctr">
          <a:solidFill>
            <a:schemeClr val="accent5">
              <a:hueOff val="0"/>
              <a:satOff val="0"/>
              <a:lumOff val="0"/>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accent5">
              <a:hueOff val="0"/>
              <a:satOff val="0"/>
              <a:lumOff val="0"/>
              <a:alphaOff val="0"/>
              <a:shade val="27000"/>
              <a:satMod val="120000"/>
            </a:schemeClr>
          </a:contourClr>
        </a:sp3d>
      </dsp:spPr>
      <dsp:style>
        <a:lnRef idx="1">
          <a:scrgbClr r="0" g="0" b="0"/>
        </a:lnRef>
        <a:fillRef idx="3">
          <a:scrgbClr r="0" g="0" b="0"/>
        </a:fillRef>
        <a:effectRef idx="3">
          <a:scrgbClr r="0" g="0" b="0"/>
        </a:effectRef>
        <a:fontRef idx="minor">
          <a:schemeClr val="lt1"/>
        </a:fontRef>
      </dsp:style>
      <dsp:txBody>
        <a:bodyPr spcFirstLastPara="0" vert="horz" wrap="square" lIns="0" tIns="26670" rIns="0" bIns="26670" numCol="1" spcCol="1270" anchor="ctr" anchorCtr="0">
          <a:noAutofit/>
        </a:bodyPr>
        <a:lstStyle/>
        <a:p>
          <a:pPr marL="0" lvl="0" indent="0" algn="ctr" defTabSz="933450">
            <a:lnSpc>
              <a:spcPct val="90000"/>
            </a:lnSpc>
            <a:spcBef>
              <a:spcPct val="0"/>
            </a:spcBef>
            <a:spcAft>
              <a:spcPct val="35000"/>
            </a:spcAft>
            <a:buNone/>
          </a:pPr>
          <a:r>
            <a:rPr lang="en-ZA" sz="2100" b="1" kern="1200" dirty="0" err="1"/>
            <a:t>Kabsa</a:t>
          </a:r>
          <a:endParaRPr lang="en-ZA" sz="2100" b="1" kern="1200" dirty="0"/>
        </a:p>
      </dsp:txBody>
      <dsp:txXfrm>
        <a:off x="1643319" y="3152500"/>
        <a:ext cx="1130078" cy="970042"/>
      </dsp:txXfrm>
    </dsp:sp>
    <dsp:sp modelId="{B7E4E1A7-8112-44BE-8CD9-EA50659F51A3}">
      <dsp:nvSpPr>
        <dsp:cNvPr id="0" name=""/>
        <dsp:cNvSpPr/>
      </dsp:nvSpPr>
      <dsp:spPr>
        <a:xfrm>
          <a:off x="1440986" y="3555860"/>
          <a:ext cx="191121" cy="164806"/>
        </a:xfrm>
        <a:prstGeom prst="hexagon">
          <a:avLst>
            <a:gd name="adj" fmla="val 25000"/>
            <a:gd name="vf" fmla="val 115470"/>
          </a:avLst>
        </a:prstGeom>
        <a:solidFill>
          <a:schemeClr val="lt1">
            <a:hueOff val="0"/>
            <a:satOff val="0"/>
            <a:lumOff val="0"/>
            <a:alphaOff val="0"/>
          </a:schemeClr>
        </a:solidFill>
        <a:ln w="10000" cap="flat" cmpd="sng" algn="ctr">
          <a:solidFill>
            <a:schemeClr val="accent5">
              <a:hueOff val="0"/>
              <a:satOff val="0"/>
              <a:lumOff val="0"/>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lt1">
              <a:hueOff val="0"/>
              <a:satOff val="0"/>
              <a:lumOff val="0"/>
              <a:alphaOff val="0"/>
              <a:shade val="27000"/>
              <a:satMod val="120000"/>
            </a:schemeClr>
          </a:contourClr>
        </a:sp3d>
      </dsp:spPr>
      <dsp:style>
        <a:lnRef idx="1">
          <a:scrgbClr r="0" g="0" b="0"/>
        </a:lnRef>
        <a:fillRef idx="1">
          <a:scrgbClr r="0" g="0" b="0"/>
        </a:fillRef>
        <a:effectRef idx="3">
          <a:scrgbClr r="0" g="0" b="0"/>
        </a:effectRef>
        <a:fontRef idx="minor"/>
      </dsp:style>
    </dsp:sp>
    <dsp:sp modelId="{89F5CA1A-D132-47A1-881B-2A09EAC18C40}">
      <dsp:nvSpPr>
        <dsp:cNvPr id="0" name=""/>
        <dsp:cNvSpPr/>
      </dsp:nvSpPr>
      <dsp:spPr>
        <a:xfrm>
          <a:off x="0" y="2170965"/>
          <a:ext cx="1637156" cy="1405310"/>
        </a:xfrm>
        <a:prstGeom prst="hexagon">
          <a:avLst>
            <a:gd name="adj" fmla="val 25000"/>
            <a:gd name="vf" fmla="val 115470"/>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7000" r="-27000"/>
          </a:stretch>
        </a:blipFill>
        <a:ln w="10000" cap="flat" cmpd="sng" algn="ctr">
          <a:solidFill>
            <a:schemeClr val="accent5">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sp>
    <dsp:sp modelId="{BACB3A89-0134-4EF2-947E-1F9760CA139D}">
      <dsp:nvSpPr>
        <dsp:cNvPr id="0" name=""/>
        <dsp:cNvSpPr/>
      </dsp:nvSpPr>
      <dsp:spPr>
        <a:xfrm>
          <a:off x="1108506" y="3381403"/>
          <a:ext cx="191121" cy="164806"/>
        </a:xfrm>
        <a:prstGeom prst="hexagon">
          <a:avLst>
            <a:gd name="adj" fmla="val 25000"/>
            <a:gd name="vf" fmla="val 115470"/>
          </a:avLst>
        </a:prstGeom>
        <a:solidFill>
          <a:schemeClr val="lt1">
            <a:hueOff val="0"/>
            <a:satOff val="0"/>
            <a:lumOff val="0"/>
            <a:alphaOff val="0"/>
          </a:schemeClr>
        </a:solidFill>
        <a:ln w="10000" cap="flat" cmpd="sng" algn="ctr">
          <a:solidFill>
            <a:schemeClr val="accent5">
              <a:hueOff val="1553573"/>
              <a:satOff val="-9069"/>
              <a:lumOff val="-728"/>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lt1">
              <a:hueOff val="0"/>
              <a:satOff val="0"/>
              <a:lumOff val="0"/>
              <a:alphaOff val="0"/>
              <a:shade val="27000"/>
              <a:satMod val="120000"/>
            </a:schemeClr>
          </a:contourClr>
        </a:sp3d>
      </dsp:spPr>
      <dsp:style>
        <a:lnRef idx="1">
          <a:scrgbClr r="0" g="0" b="0"/>
        </a:lnRef>
        <a:fillRef idx="1">
          <a:scrgbClr r="0" g="0" b="0"/>
        </a:fillRef>
        <a:effectRef idx="3">
          <a:scrgbClr r="0" g="0" b="0"/>
        </a:effectRef>
        <a:fontRef idx="minor"/>
      </dsp:style>
    </dsp:sp>
    <dsp:sp modelId="{E9B0E395-B890-40CB-9F58-6B2C6E9B4CAD}">
      <dsp:nvSpPr>
        <dsp:cNvPr id="0" name=""/>
        <dsp:cNvSpPr/>
      </dsp:nvSpPr>
      <dsp:spPr>
        <a:xfrm>
          <a:off x="2778117" y="2160201"/>
          <a:ext cx="1637156" cy="1405310"/>
        </a:xfrm>
        <a:prstGeom prst="hexagon">
          <a:avLst>
            <a:gd name="adj" fmla="val 25000"/>
            <a:gd name="vf" fmla="val 115470"/>
          </a:avLst>
        </a:prstGeom>
        <a:gradFill rotWithShape="0">
          <a:gsLst>
            <a:gs pos="0">
              <a:schemeClr val="accent5">
                <a:hueOff val="3625003"/>
                <a:satOff val="-21162"/>
                <a:lumOff val="-1699"/>
                <a:alphaOff val="0"/>
              </a:schemeClr>
            </a:gs>
            <a:gs pos="90000">
              <a:schemeClr val="accent5">
                <a:hueOff val="3625003"/>
                <a:satOff val="-21162"/>
                <a:lumOff val="-1699"/>
                <a:alphaOff val="0"/>
                <a:shade val="100000"/>
                <a:satMod val="105000"/>
              </a:schemeClr>
            </a:gs>
            <a:gs pos="100000">
              <a:schemeClr val="accent5">
                <a:hueOff val="3625003"/>
                <a:satOff val="-21162"/>
                <a:lumOff val="-1699"/>
                <a:alphaOff val="0"/>
                <a:shade val="80000"/>
                <a:satMod val="120000"/>
              </a:schemeClr>
            </a:gs>
          </a:gsLst>
          <a:path path="circle">
            <a:fillToRect l="100000" t="100000" r="100000" b="100000"/>
          </a:path>
        </a:gradFill>
        <a:ln w="10000" cap="flat" cmpd="sng" algn="ctr">
          <a:solidFill>
            <a:schemeClr val="accent5">
              <a:hueOff val="3625003"/>
              <a:satOff val="-21162"/>
              <a:lumOff val="-1699"/>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accent5">
              <a:hueOff val="3625003"/>
              <a:satOff val="-21162"/>
              <a:lumOff val="-1699"/>
              <a:alphaOff val="0"/>
              <a:shade val="27000"/>
              <a:satMod val="120000"/>
            </a:schemeClr>
          </a:contourClr>
        </a:sp3d>
      </dsp:spPr>
      <dsp:style>
        <a:lnRef idx="1">
          <a:scrgbClr r="0" g="0" b="0"/>
        </a:lnRef>
        <a:fillRef idx="3">
          <a:scrgbClr r="0" g="0" b="0"/>
        </a:fillRef>
        <a:effectRef idx="3">
          <a:scrgbClr r="0" g="0" b="0"/>
        </a:effectRef>
        <a:fontRef idx="minor">
          <a:schemeClr val="lt1"/>
        </a:fontRef>
      </dsp:style>
      <dsp:txBody>
        <a:bodyPr spcFirstLastPara="0" vert="horz" wrap="square" lIns="0" tIns="26670" rIns="0" bIns="26670" numCol="1" spcCol="1270" anchor="ctr" anchorCtr="0">
          <a:noAutofit/>
        </a:bodyPr>
        <a:lstStyle/>
        <a:p>
          <a:pPr marL="0" lvl="0" indent="0" algn="ctr" defTabSz="933450">
            <a:lnSpc>
              <a:spcPct val="90000"/>
            </a:lnSpc>
            <a:spcBef>
              <a:spcPct val="0"/>
            </a:spcBef>
            <a:spcAft>
              <a:spcPct val="35000"/>
            </a:spcAft>
            <a:buNone/>
          </a:pPr>
          <a:r>
            <a:rPr lang="en-ZA" sz="2100" kern="1200" dirty="0"/>
            <a:t>Mandi</a:t>
          </a:r>
        </a:p>
      </dsp:txBody>
      <dsp:txXfrm>
        <a:off x="3031656" y="2377835"/>
        <a:ext cx="1130078" cy="970042"/>
      </dsp:txXfrm>
    </dsp:sp>
    <dsp:sp modelId="{24F82A83-9D37-4CE4-9678-5F1A20005A9E}">
      <dsp:nvSpPr>
        <dsp:cNvPr id="0" name=""/>
        <dsp:cNvSpPr/>
      </dsp:nvSpPr>
      <dsp:spPr>
        <a:xfrm>
          <a:off x="3899606" y="3369153"/>
          <a:ext cx="191121" cy="164806"/>
        </a:xfrm>
        <a:prstGeom prst="hexagon">
          <a:avLst>
            <a:gd name="adj" fmla="val 25000"/>
            <a:gd name="vf" fmla="val 115470"/>
          </a:avLst>
        </a:prstGeom>
        <a:solidFill>
          <a:schemeClr val="lt1">
            <a:hueOff val="0"/>
            <a:satOff val="0"/>
            <a:lumOff val="0"/>
            <a:alphaOff val="0"/>
          </a:schemeClr>
        </a:solidFill>
        <a:ln w="10000" cap="flat" cmpd="sng" algn="ctr">
          <a:solidFill>
            <a:schemeClr val="accent5">
              <a:hueOff val="3107145"/>
              <a:satOff val="-18139"/>
              <a:lumOff val="-1456"/>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lt1">
              <a:hueOff val="0"/>
              <a:satOff val="0"/>
              <a:lumOff val="0"/>
              <a:alphaOff val="0"/>
              <a:shade val="27000"/>
              <a:satMod val="120000"/>
            </a:schemeClr>
          </a:contourClr>
        </a:sp3d>
      </dsp:spPr>
      <dsp:style>
        <a:lnRef idx="1">
          <a:scrgbClr r="0" g="0" b="0"/>
        </a:lnRef>
        <a:fillRef idx="1">
          <a:scrgbClr r="0" g="0" b="0"/>
        </a:fillRef>
        <a:effectRef idx="3">
          <a:scrgbClr r="0" g="0" b="0"/>
        </a:effectRef>
        <a:fontRef idx="minor"/>
      </dsp:style>
    </dsp:sp>
    <dsp:sp modelId="{0B7A8DD3-7193-484B-A3D2-135FEBBDFCDC}">
      <dsp:nvSpPr>
        <dsp:cNvPr id="0" name=""/>
        <dsp:cNvSpPr/>
      </dsp:nvSpPr>
      <dsp:spPr>
        <a:xfrm>
          <a:off x="4173667" y="2932639"/>
          <a:ext cx="1637156" cy="1405310"/>
        </a:xfrm>
        <a:prstGeom prst="hexagon">
          <a:avLst>
            <a:gd name="adj" fmla="val 25000"/>
            <a:gd name="vf" fmla="val 115470"/>
          </a:avLst>
        </a:prstGeom>
        <a:blipFill>
          <a:blip xmlns:r="http://schemas.openxmlformats.org/officeDocument/2006/relationships" r:embed="rId2"/>
          <a:srcRect/>
          <a:stretch>
            <a:fillRect l="-14000" r="-14000"/>
          </a:stretch>
        </a:blipFill>
        <a:ln w="10000" cap="flat" cmpd="sng" algn="ctr">
          <a:solidFill>
            <a:schemeClr val="accent5">
              <a:hueOff val="3625003"/>
              <a:satOff val="-21162"/>
              <a:lumOff val="-1699"/>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sp>
    <dsp:sp modelId="{0AC100D0-FB8A-41BF-8F3D-6B23E474B231}">
      <dsp:nvSpPr>
        <dsp:cNvPr id="0" name=""/>
        <dsp:cNvSpPr/>
      </dsp:nvSpPr>
      <dsp:spPr>
        <a:xfrm>
          <a:off x="4211170" y="3562170"/>
          <a:ext cx="191121" cy="164806"/>
        </a:xfrm>
        <a:prstGeom prst="hexagon">
          <a:avLst>
            <a:gd name="adj" fmla="val 25000"/>
            <a:gd name="vf" fmla="val 115470"/>
          </a:avLst>
        </a:prstGeom>
        <a:solidFill>
          <a:schemeClr val="lt1">
            <a:hueOff val="0"/>
            <a:satOff val="0"/>
            <a:lumOff val="0"/>
            <a:alphaOff val="0"/>
          </a:schemeClr>
        </a:solidFill>
        <a:ln w="10000" cap="flat" cmpd="sng" algn="ctr">
          <a:solidFill>
            <a:schemeClr val="accent5">
              <a:hueOff val="4660718"/>
              <a:satOff val="-27208"/>
              <a:lumOff val="-2184"/>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lt1">
              <a:hueOff val="0"/>
              <a:satOff val="0"/>
              <a:lumOff val="0"/>
              <a:alphaOff val="0"/>
              <a:shade val="27000"/>
              <a:satMod val="120000"/>
            </a:schemeClr>
          </a:contourClr>
        </a:sp3d>
      </dsp:spPr>
      <dsp:style>
        <a:lnRef idx="1">
          <a:scrgbClr r="0" g="0" b="0"/>
        </a:lnRef>
        <a:fillRef idx="1">
          <a:scrgbClr r="0" g="0" b="0"/>
        </a:fillRef>
        <a:effectRef idx="3">
          <a:scrgbClr r="0" g="0" b="0"/>
        </a:effectRef>
        <a:fontRef idx="minor"/>
      </dsp:style>
    </dsp:sp>
    <dsp:sp modelId="{45A02F3C-6AAC-450D-8EEE-C0480BABFF2B}">
      <dsp:nvSpPr>
        <dsp:cNvPr id="0" name=""/>
        <dsp:cNvSpPr/>
      </dsp:nvSpPr>
      <dsp:spPr>
        <a:xfrm>
          <a:off x="1389780" y="1402981"/>
          <a:ext cx="1637156" cy="1405310"/>
        </a:xfrm>
        <a:prstGeom prst="hexagon">
          <a:avLst>
            <a:gd name="adj" fmla="val 25000"/>
            <a:gd name="vf" fmla="val 115470"/>
          </a:avLst>
        </a:prstGeom>
        <a:gradFill rotWithShape="0">
          <a:gsLst>
            <a:gs pos="0">
              <a:schemeClr val="accent5">
                <a:hueOff val="7250006"/>
                <a:satOff val="-42323"/>
                <a:lumOff val="-3398"/>
                <a:alphaOff val="0"/>
              </a:schemeClr>
            </a:gs>
            <a:gs pos="90000">
              <a:schemeClr val="accent5">
                <a:hueOff val="7250006"/>
                <a:satOff val="-42323"/>
                <a:lumOff val="-3398"/>
                <a:alphaOff val="0"/>
                <a:shade val="100000"/>
                <a:satMod val="105000"/>
              </a:schemeClr>
            </a:gs>
            <a:gs pos="100000">
              <a:schemeClr val="accent5">
                <a:hueOff val="7250006"/>
                <a:satOff val="-42323"/>
                <a:lumOff val="-3398"/>
                <a:alphaOff val="0"/>
                <a:shade val="80000"/>
                <a:satMod val="120000"/>
              </a:schemeClr>
            </a:gs>
          </a:gsLst>
          <a:path path="circle">
            <a:fillToRect l="100000" t="100000" r="100000" b="100000"/>
          </a:path>
        </a:gradFill>
        <a:ln w="10000" cap="flat" cmpd="sng" algn="ctr">
          <a:solidFill>
            <a:schemeClr val="accent5">
              <a:hueOff val="7250006"/>
              <a:satOff val="-42323"/>
              <a:lumOff val="-3398"/>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accent5">
              <a:hueOff val="7250006"/>
              <a:satOff val="-42323"/>
              <a:lumOff val="-3398"/>
              <a:alphaOff val="0"/>
              <a:shade val="27000"/>
              <a:satMod val="120000"/>
            </a:schemeClr>
          </a:contourClr>
        </a:sp3d>
      </dsp:spPr>
      <dsp:style>
        <a:lnRef idx="1">
          <a:scrgbClr r="0" g="0" b="0"/>
        </a:lnRef>
        <a:fillRef idx="3">
          <a:scrgbClr r="0" g="0" b="0"/>
        </a:fillRef>
        <a:effectRef idx="3">
          <a:scrgbClr r="0" g="0" b="0"/>
        </a:effectRef>
        <a:fontRef idx="minor">
          <a:schemeClr val="lt1"/>
        </a:fontRef>
      </dsp:style>
      <dsp:txBody>
        <a:bodyPr spcFirstLastPara="0" vert="horz" wrap="square" lIns="0" tIns="26670" rIns="0" bIns="26670" numCol="1" spcCol="1270" anchor="ctr" anchorCtr="0">
          <a:noAutofit/>
        </a:bodyPr>
        <a:lstStyle/>
        <a:p>
          <a:pPr marL="0" lvl="0" indent="0" algn="ctr" defTabSz="933450">
            <a:lnSpc>
              <a:spcPct val="90000"/>
            </a:lnSpc>
            <a:spcBef>
              <a:spcPct val="0"/>
            </a:spcBef>
            <a:spcAft>
              <a:spcPct val="35000"/>
            </a:spcAft>
            <a:buNone/>
          </a:pPr>
          <a:r>
            <a:rPr lang="en-ZA" sz="2100" b="1" kern="1200" dirty="0" err="1"/>
            <a:t>Mutabrak</a:t>
          </a:r>
          <a:endParaRPr lang="en-ZA" sz="2100" b="1" kern="1200" dirty="0"/>
        </a:p>
      </dsp:txBody>
      <dsp:txXfrm>
        <a:off x="1643319" y="1620615"/>
        <a:ext cx="1130078" cy="970042"/>
      </dsp:txXfrm>
    </dsp:sp>
    <dsp:sp modelId="{86443D3E-4BF6-4780-B8EB-8EF21DB52EA5}">
      <dsp:nvSpPr>
        <dsp:cNvPr id="0" name=""/>
        <dsp:cNvSpPr/>
      </dsp:nvSpPr>
      <dsp:spPr>
        <a:xfrm>
          <a:off x="2504056" y="1431934"/>
          <a:ext cx="191121" cy="164806"/>
        </a:xfrm>
        <a:prstGeom prst="hexagon">
          <a:avLst>
            <a:gd name="adj" fmla="val 25000"/>
            <a:gd name="vf" fmla="val 115470"/>
          </a:avLst>
        </a:prstGeom>
        <a:solidFill>
          <a:schemeClr val="lt1">
            <a:hueOff val="0"/>
            <a:satOff val="0"/>
            <a:lumOff val="0"/>
            <a:alphaOff val="0"/>
          </a:schemeClr>
        </a:solidFill>
        <a:ln w="10000" cap="flat" cmpd="sng" algn="ctr">
          <a:solidFill>
            <a:schemeClr val="accent5">
              <a:hueOff val="6214291"/>
              <a:satOff val="-36277"/>
              <a:lumOff val="-2913"/>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lt1">
              <a:hueOff val="0"/>
              <a:satOff val="0"/>
              <a:lumOff val="0"/>
              <a:alphaOff val="0"/>
              <a:shade val="27000"/>
              <a:satMod val="120000"/>
            </a:schemeClr>
          </a:contourClr>
        </a:sp3d>
      </dsp:spPr>
      <dsp:style>
        <a:lnRef idx="1">
          <a:scrgbClr r="0" g="0" b="0"/>
        </a:lnRef>
        <a:fillRef idx="1">
          <a:scrgbClr r="0" g="0" b="0"/>
        </a:fillRef>
        <a:effectRef idx="3">
          <a:scrgbClr r="0" g="0" b="0"/>
        </a:effectRef>
        <a:fontRef idx="minor"/>
      </dsp:style>
    </dsp:sp>
    <dsp:sp modelId="{F5E9D16C-A642-41A3-BFF9-6E9039A57DD8}">
      <dsp:nvSpPr>
        <dsp:cNvPr id="0" name=""/>
        <dsp:cNvSpPr/>
      </dsp:nvSpPr>
      <dsp:spPr>
        <a:xfrm>
          <a:off x="2778117" y="628316"/>
          <a:ext cx="1637156" cy="1405310"/>
        </a:xfrm>
        <a:prstGeom prst="hexagon">
          <a:avLst>
            <a:gd name="adj" fmla="val 25000"/>
            <a:gd name="vf" fmla="val 115470"/>
          </a:avLst>
        </a:prstGeom>
        <a:blipFill>
          <a:blip xmlns:r="http://schemas.openxmlformats.org/officeDocument/2006/relationships" r:embed="rId3"/>
          <a:srcRect/>
          <a:stretch>
            <a:fillRect t="-8000" b="-8000"/>
          </a:stretch>
        </a:blipFill>
        <a:ln w="10000" cap="flat" cmpd="sng" algn="ctr">
          <a:solidFill>
            <a:schemeClr val="accent5">
              <a:hueOff val="7250006"/>
              <a:satOff val="-42323"/>
              <a:lumOff val="-3398"/>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sp>
    <dsp:sp modelId="{5F256B61-83BD-4EB6-8BC2-B46F660832FB}">
      <dsp:nvSpPr>
        <dsp:cNvPr id="0" name=""/>
        <dsp:cNvSpPr/>
      </dsp:nvSpPr>
      <dsp:spPr>
        <a:xfrm>
          <a:off x="2815621" y="1251166"/>
          <a:ext cx="191121" cy="164806"/>
        </a:xfrm>
        <a:prstGeom prst="hexagon">
          <a:avLst>
            <a:gd name="adj" fmla="val 25000"/>
            <a:gd name="vf" fmla="val 115470"/>
          </a:avLst>
        </a:prstGeom>
        <a:solidFill>
          <a:schemeClr val="lt1">
            <a:hueOff val="0"/>
            <a:satOff val="0"/>
            <a:lumOff val="0"/>
            <a:alphaOff val="0"/>
          </a:schemeClr>
        </a:solidFill>
        <a:ln w="10000" cap="flat" cmpd="sng" algn="ctr">
          <a:solidFill>
            <a:schemeClr val="accent5">
              <a:hueOff val="7767863"/>
              <a:satOff val="-45346"/>
              <a:lumOff val="-3641"/>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lt1">
              <a:hueOff val="0"/>
              <a:satOff val="0"/>
              <a:lumOff val="0"/>
              <a:alphaOff val="0"/>
              <a:shade val="27000"/>
              <a:satMod val="120000"/>
            </a:schemeClr>
          </a:contourClr>
        </a:sp3d>
      </dsp:spPr>
      <dsp:style>
        <a:lnRef idx="1">
          <a:scrgbClr r="0" g="0" b="0"/>
        </a:lnRef>
        <a:fillRef idx="1">
          <a:scrgbClr r="0" g="0" b="0"/>
        </a:fillRef>
        <a:effectRef idx="3">
          <a:scrgbClr r="0" g="0" b="0"/>
        </a:effectRef>
        <a:fontRef idx="minor"/>
      </dsp:style>
    </dsp:sp>
    <dsp:sp modelId="{B4B5E0CA-D274-4458-8FEA-164929F8172F}">
      <dsp:nvSpPr>
        <dsp:cNvPr id="0" name=""/>
        <dsp:cNvSpPr/>
      </dsp:nvSpPr>
      <dsp:spPr>
        <a:xfrm>
          <a:off x="4173667" y="1400754"/>
          <a:ext cx="1637156" cy="1405310"/>
        </a:xfrm>
        <a:prstGeom prst="hexagon">
          <a:avLst>
            <a:gd name="adj" fmla="val 25000"/>
            <a:gd name="vf" fmla="val 115470"/>
          </a:avLst>
        </a:prstGeom>
        <a:gradFill rotWithShape="0">
          <a:gsLst>
            <a:gs pos="0">
              <a:schemeClr val="accent5">
                <a:hueOff val="10875008"/>
                <a:satOff val="-63485"/>
                <a:lumOff val="-5097"/>
                <a:alphaOff val="0"/>
              </a:schemeClr>
            </a:gs>
            <a:gs pos="90000">
              <a:schemeClr val="accent5">
                <a:hueOff val="10875008"/>
                <a:satOff val="-63485"/>
                <a:lumOff val="-5097"/>
                <a:alphaOff val="0"/>
                <a:shade val="100000"/>
                <a:satMod val="105000"/>
              </a:schemeClr>
            </a:gs>
            <a:gs pos="100000">
              <a:schemeClr val="accent5">
                <a:hueOff val="10875008"/>
                <a:satOff val="-63485"/>
                <a:lumOff val="-5097"/>
                <a:alphaOff val="0"/>
                <a:shade val="80000"/>
                <a:satMod val="120000"/>
              </a:schemeClr>
            </a:gs>
          </a:gsLst>
          <a:path path="circle">
            <a:fillToRect l="100000" t="100000" r="100000" b="100000"/>
          </a:path>
        </a:gradFill>
        <a:ln w="10000" cap="flat" cmpd="sng" algn="ctr">
          <a:solidFill>
            <a:schemeClr val="accent5">
              <a:hueOff val="10875008"/>
              <a:satOff val="-63485"/>
              <a:lumOff val="-5097"/>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accent5">
              <a:hueOff val="10875008"/>
              <a:satOff val="-63485"/>
              <a:lumOff val="-5097"/>
              <a:alphaOff val="0"/>
              <a:shade val="27000"/>
              <a:satMod val="120000"/>
            </a:schemeClr>
          </a:contourClr>
        </a:sp3d>
      </dsp:spPr>
      <dsp:style>
        <a:lnRef idx="1">
          <a:scrgbClr r="0" g="0" b="0"/>
        </a:lnRef>
        <a:fillRef idx="3">
          <a:scrgbClr r="0" g="0" b="0"/>
        </a:fillRef>
        <a:effectRef idx="3">
          <a:scrgbClr r="0" g="0" b="0"/>
        </a:effectRef>
        <a:fontRef idx="minor">
          <a:schemeClr val="lt1"/>
        </a:fontRef>
      </dsp:style>
      <dsp:txBody>
        <a:bodyPr spcFirstLastPara="0" vert="horz" wrap="square" lIns="0" tIns="26670" rIns="0" bIns="26670" numCol="1" spcCol="1270" anchor="ctr" anchorCtr="0">
          <a:noAutofit/>
        </a:bodyPr>
        <a:lstStyle/>
        <a:p>
          <a:pPr marL="0" lvl="0" indent="0" algn="ctr" defTabSz="933450">
            <a:lnSpc>
              <a:spcPct val="90000"/>
            </a:lnSpc>
            <a:spcBef>
              <a:spcPct val="0"/>
            </a:spcBef>
            <a:spcAft>
              <a:spcPct val="35000"/>
            </a:spcAft>
            <a:buNone/>
          </a:pPr>
          <a:r>
            <a:rPr lang="en-ZA" sz="2100" kern="1200" dirty="0"/>
            <a:t>Roz Bukhari</a:t>
          </a:r>
        </a:p>
      </dsp:txBody>
      <dsp:txXfrm>
        <a:off x="4427206" y="1618388"/>
        <a:ext cx="1130078" cy="970042"/>
      </dsp:txXfrm>
    </dsp:sp>
    <dsp:sp modelId="{40DD570E-3D3B-46B5-9B20-F4919B7C6C67}">
      <dsp:nvSpPr>
        <dsp:cNvPr id="0" name=""/>
        <dsp:cNvSpPr/>
      </dsp:nvSpPr>
      <dsp:spPr>
        <a:xfrm>
          <a:off x="5581478" y="2021006"/>
          <a:ext cx="191121" cy="164806"/>
        </a:xfrm>
        <a:prstGeom prst="hexagon">
          <a:avLst>
            <a:gd name="adj" fmla="val 25000"/>
            <a:gd name="vf" fmla="val 115470"/>
          </a:avLst>
        </a:prstGeom>
        <a:solidFill>
          <a:schemeClr val="lt1">
            <a:hueOff val="0"/>
            <a:satOff val="0"/>
            <a:lumOff val="0"/>
            <a:alphaOff val="0"/>
          </a:schemeClr>
        </a:solidFill>
        <a:ln w="10000" cap="flat" cmpd="sng" algn="ctr">
          <a:solidFill>
            <a:schemeClr val="accent5">
              <a:hueOff val="9321436"/>
              <a:satOff val="-54416"/>
              <a:lumOff val="-4369"/>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lt1">
              <a:hueOff val="0"/>
              <a:satOff val="0"/>
              <a:lumOff val="0"/>
              <a:alphaOff val="0"/>
              <a:shade val="27000"/>
              <a:satMod val="120000"/>
            </a:schemeClr>
          </a:contourClr>
        </a:sp3d>
      </dsp:spPr>
      <dsp:style>
        <a:lnRef idx="1">
          <a:scrgbClr r="0" g="0" b="0"/>
        </a:lnRef>
        <a:fillRef idx="1">
          <a:scrgbClr r="0" g="0" b="0"/>
        </a:fillRef>
        <a:effectRef idx="3">
          <a:scrgbClr r="0" g="0" b="0"/>
        </a:effectRef>
        <a:fontRef idx="minor"/>
      </dsp:style>
    </dsp:sp>
    <dsp:sp modelId="{BB1CE75E-EC7F-4D01-9294-82C7F461E5EE}">
      <dsp:nvSpPr>
        <dsp:cNvPr id="0" name=""/>
        <dsp:cNvSpPr/>
      </dsp:nvSpPr>
      <dsp:spPr>
        <a:xfrm>
          <a:off x="5574987" y="2173192"/>
          <a:ext cx="1637156" cy="1405310"/>
        </a:xfrm>
        <a:prstGeom prst="hexagon">
          <a:avLst>
            <a:gd name="adj" fmla="val 25000"/>
            <a:gd name="vf" fmla="val 115470"/>
          </a:avLst>
        </a:prstGeom>
        <a:blipFill>
          <a:blip xmlns:r="http://schemas.openxmlformats.org/officeDocument/2006/relationships" r:embed="rId4"/>
          <a:srcRect/>
          <a:stretch>
            <a:fillRect l="-7000" r="-7000"/>
          </a:stretch>
        </a:blipFill>
        <a:ln w="10000" cap="flat" cmpd="sng" algn="ctr">
          <a:solidFill>
            <a:schemeClr val="accent5">
              <a:hueOff val="10875008"/>
              <a:satOff val="-63485"/>
              <a:lumOff val="-5097"/>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sp>
    <dsp:sp modelId="{93E9412A-7674-42E0-B128-1186A880D284}">
      <dsp:nvSpPr>
        <dsp:cNvPr id="0" name=""/>
        <dsp:cNvSpPr/>
      </dsp:nvSpPr>
      <dsp:spPr>
        <a:xfrm>
          <a:off x="5905303" y="2198062"/>
          <a:ext cx="191121" cy="164806"/>
        </a:xfrm>
        <a:prstGeom prst="hexagon">
          <a:avLst>
            <a:gd name="adj" fmla="val 25000"/>
            <a:gd name="vf" fmla="val 115470"/>
          </a:avLst>
        </a:prstGeom>
        <a:solidFill>
          <a:schemeClr val="lt1">
            <a:hueOff val="0"/>
            <a:satOff val="0"/>
            <a:lumOff val="0"/>
            <a:alphaOff val="0"/>
          </a:schemeClr>
        </a:solidFill>
        <a:ln w="10000" cap="flat" cmpd="sng" algn="ctr">
          <a:solidFill>
            <a:schemeClr val="accent5">
              <a:hueOff val="10875008"/>
              <a:satOff val="-63485"/>
              <a:lumOff val="-5097"/>
              <a:alphaOff val="0"/>
            </a:schemeClr>
          </a:solidFill>
          <a:prstDash val="solid"/>
        </a:ln>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lt1">
              <a:hueOff val="0"/>
              <a:satOff val="0"/>
              <a:lumOff val="0"/>
              <a:alphaOff val="0"/>
              <a:shade val="27000"/>
              <a:satMod val="120000"/>
            </a:schemeClr>
          </a:contourClr>
        </a:sp3d>
      </dsp:spPr>
      <dsp:style>
        <a:lnRef idx="1">
          <a:scrgbClr r="0" g="0" b="0"/>
        </a:lnRef>
        <a:fillRef idx="1">
          <a:scrgbClr r="0" g="0" b="0"/>
        </a:fillRef>
        <a:effectRef idx="3">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1/layout/Picture Frame">
  <dgm:title val="Picture Frame"/>
  <dgm:desc val="Use to show pictures and the corresponding Level 1 text, both displayed in an offset frame. Works best with Level 1 text only."/>
  <dgm:catLst>
    <dgm:cat type="picture" pri="6500"/>
    <dgm:cat type="officeonline" pri="10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varLst>
    <dgm:choose name="Name1">
      <dgm:if name="Name2" func="var" arg="dir" op="equ" val="norm">
        <dgm:alg type="snake">
          <dgm:param type="off" val="ctr"/>
        </dgm:alg>
      </dgm:if>
      <dgm:else name="Name3">
        <dgm:alg type="snake">
          <dgm:param type="grDir" val="tR"/>
          <dgm:param type="off" val="c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4927"/>
        </dgm:alg>
        <dgm:shape xmlns:r="http://schemas.openxmlformats.org/officeDocument/2006/relationships" r:blip="">
          <dgm:adjLst/>
        </dgm:shape>
        <dgm:choose name="Name4">
          <dgm:if name="Name5" func="var" arg="dir" op="equ" val="norm">
            <dgm:constrLst>
              <dgm:constr type="l" for="ch" forName="ParentText" refType="w" fact="0"/>
              <dgm:constr type="t" for="ch" forName="ParentText" refType="h" fact="0.85"/>
              <dgm:constr type="w" for="ch" forName="ParentText" refType="w" fact="0.926"/>
              <dgm:constr type="h" for="ch" forName="ParentText" refType="h" fact="0.1463"/>
              <dgm:constr type="l" for="ch" forName="Accent1" refType="w" fact="0"/>
              <dgm:constr type="t" for="ch" forName="Accent1" refType="h" fact="0.1104"/>
              <dgm:constr type="w" for="ch" forName="Accent1" refType="w" fact="0.9276"/>
              <dgm:constr type="h" for="ch" forName="Accent1" refType="h" fact="0.8896"/>
              <dgm:constr type="l" for="ch" forName="Image" refType="w" fact="0.0721"/>
              <dgm:constr type="t" for="ch" forName="Image" refType="h" fact="0"/>
              <dgm:constr type="w" for="ch" forName="Image" refType="w" fact="0.9279"/>
              <dgm:constr type="h" for="ch" forName="Image" refType="h" fact="0.855"/>
            </dgm:constrLst>
          </dgm:if>
          <dgm:else name="Name6">
            <dgm:constrLst>
              <dgm:constr type="l" for="ch" forName="ParentText" refType="w" fact="0.0837"/>
              <dgm:constr type="t" for="ch" forName="ParentText" refType="h" fact="0.84"/>
              <dgm:constr type="w" for="ch" forName="ParentText" refType="w" fact="0.9163"/>
              <dgm:constr type="h" for="ch" forName="ParentText" refType="h" fact="0.1463"/>
              <dgm:constr type="l" for="ch" forName="Accent1" refType="w" fact="0.0724"/>
              <dgm:constr type="t" for="ch" forName="Accent1" refType="h" fact="0.1104"/>
              <dgm:constr type="w" for="ch" forName="Accent1" refType="w" fact="0.9276"/>
              <dgm:constr type="h" for="ch" forName="Accent1" refType="h" fact="0.8896"/>
              <dgm:constr type="l" for="ch" forName="Image" refType="w" fact="0"/>
              <dgm:constr type="t" for="ch" forName="Image" refType="h" fact="0"/>
              <dgm:constr type="w" for="ch" forName="Image" refType="w" fact="0.9279"/>
              <dgm:constr type="h" for="ch" forName="Image" refType="h" fact="0.855"/>
            </dgm:constrLst>
          </dgm:else>
        </dgm:choose>
        <dgm:layoutNode name="ParentText" styleLbl="revTx">
          <dgm:varLst>
            <dgm:chMax val="0"/>
            <dgm:chPref val="0"/>
            <dgm:bulletEnabled val="1"/>
          </dgm:varLst>
          <dgm:alg type="tx">
            <dgm:param type="parTxLTRAlign" val="l"/>
            <dgm:param type="parTxRTLAlign" val="l"/>
            <dgm:param type="txAnchorVert" val="b"/>
            <dgm:param type="txAnchorVertCh" val="b"/>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
            <dgm:constr type="bMarg" refType="primFontSz" fact="0"/>
          </dgm:constrLst>
          <dgm:ruleLst>
            <dgm:rule type="primFontSz" val="5" fact="NaN" max="NaN"/>
          </dgm:ruleLst>
        </dgm:layoutNode>
        <dgm:layoutNode name="Accent1" styleLbl="parChTrans1D1">
          <dgm:alg type="sp"/>
          <dgm:shape xmlns:r="http://schemas.openxmlformats.org/officeDocument/2006/relationships" type="rect" r:blip="" zOrderOff="10">
            <dgm:adjLst/>
          </dgm:shape>
          <dgm:presOf/>
        </dgm:layoutNode>
        <dgm:layoutNode name="Image" styleLbl="alignImgPlace1">
          <dgm:alg type="sp"/>
          <dgm:shape xmlns:r="http://schemas.openxmlformats.org/officeDocument/2006/relationships" type="rect" r:blip="" zOrderOff="-15"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exagonCluster">
  <dgm:title val=""/>
  <dgm:desc val=""/>
  <dgm:catLst>
    <dgm:cat type="picture" pri="21000"/>
    <dgm:cat type="relationship" pri="3200"/>
    <dgm:cat type="pictureconvert" pri="21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871"/>
        </dgm:alg>
        <dgm:constrLst>
          <dgm:constr type="primFontSz" for="des" ptType="node" op="equ" val="65"/>
          <dgm:constr type="l" for="ch" forName="text1" refType="w" fact="0.4525"/>
          <dgm:constr type="t" for="ch" forName="text1" refType="h" fact="0.346"/>
          <dgm:constr type="w" for="ch" forName="text1" refType="w" fact="0.5475"/>
          <dgm:constr type="h" for="ch" forName="text1" refType="h" fact="0.654"/>
          <dgm:constr type="l" for="ch" forName="textaccent1" refType="w" fact="0.4652"/>
          <dgm:constr type="t" for="ch" forName="textaccent1" refType="h" fact="0.6348"/>
          <dgm:constr type="w" for="ch" forName="textaccent1" refType="w" fact="0.0639"/>
          <dgm:constr type="h" for="ch" forName="textaccent1" refType="h" fact="0.0765"/>
          <dgm:constr type="l" for="ch" forName="image1" refType="w" fact="0"/>
          <dgm:constr type="t" for="ch" forName="image1" refType="h" fact="0"/>
          <dgm:constr type="w" for="ch" forName="image1" refType="w" fact="0.5468"/>
          <dgm:constr type="h" for="ch" forName="image1" refType="h" fact="0.6538"/>
          <dgm:constr type="l" for="ch" forName="imageaccent1" refType="w" fact="0.3702"/>
          <dgm:constr type="t" for="ch" forName="imageaccent1" refType="h" fact="0.5633"/>
          <dgm:constr type="w" for="ch" forName="imageaccent1" refType="w" fact="0.0639"/>
          <dgm:constr type="h" for="ch" forName="imageaccent1" refType="h" fact="0.0765"/>
        </dgm:constrLst>
      </dgm:if>
      <dgm:if name="Name3" axis="ch" ptType="node" func="cnt" op="equ" val="2">
        <dgm:alg type="composite">
          <dgm:param type="ar" val="2.6443"/>
        </dgm:alg>
        <dgm:constrLst>
          <dgm:constr type="primFontSz" for="des" ptType="node" op="equ" val="65"/>
          <dgm:constr type="l" for="ch" forName="text1" refType="w" fact="0.2383"/>
          <dgm:constr type="t" for="ch" forName="text1" refType="h" fact="0.3501"/>
          <dgm:constr type="w" for="ch" forName="text1" refType="w" fact="0.285"/>
          <dgm:constr type="h" for="ch" forName="text1" refType="h" fact="0.6499"/>
          <dgm:constr type="l" for="ch" forName="textaccent1" refType="w" fact="0.2472"/>
          <dgm:constr type="t" for="ch" forName="textaccent1" refType="h" fact="0.6371"/>
          <dgm:constr type="w" for="ch" forName="textaccent1" refType="w" fact="0.0333"/>
          <dgm:constr type="h" for="ch" forName="textaccent1" refType="h" fact="0.076"/>
          <dgm:constr type="l" for="ch" forName="image1" refType="w" fact="0"/>
          <dgm:constr type="t" for="ch" forName="image1" refType="h" fact="0"/>
          <dgm:constr type="w" for="ch" forName="image1" refType="w" fact="0.285"/>
          <dgm:constr type="h" for="ch" forName="image1" refType="h" fact="0.6499"/>
          <dgm:constr type="l" for="ch" forName="imageaccent1" refType="w" fact="0.1942"/>
          <dgm:constr type="t" for="ch" forName="imageaccent1" refType="h" fact="0.5602"/>
          <dgm:constr type="w" for="ch" forName="imageaccent1" refType="w" fact="0.0333"/>
          <dgm:constr type="h" for="ch" forName="imageaccent1" refType="h" fact="0.076"/>
          <dgm:constr type="l" for="ch" forName="text2" refType="w" fact="0.4767"/>
          <dgm:constr type="t" for="ch" forName="text2" refType="h" fact="0"/>
          <dgm:constr type="w" for="ch" forName="text2" refType="w" fact="0.285"/>
          <dgm:constr type="h" for="ch" forName="text2" refType="h" fact="0.6499"/>
          <dgm:constr type="l" for="ch" forName="textaccent2" refType="w" fact="0.6709"/>
          <dgm:constr type="t" for="ch" forName="textaccent2" refType="h" fact="0.5602"/>
          <dgm:constr type="w" for="ch" forName="textaccent2" refType="w" fact="0.0333"/>
          <dgm:constr type="h" for="ch" forName="textaccent2" refType="h" fact="0.076"/>
          <dgm:constr type="l" for="ch" forName="image2" refType="w" fact="0.715"/>
          <dgm:constr type="t" for="ch" forName="image2" refType="h" fact="0.3501"/>
          <dgm:constr type="w" for="ch" forName="image2" refType="w" fact="0.285"/>
          <dgm:constr type="h" for="ch" forName="image2" refType="h" fact="0.6499"/>
          <dgm:constr type="l" for="ch" forName="imageaccent2" refType="w" fact="0.7239"/>
          <dgm:constr type="t" for="ch" forName="imageaccent2" refType="h" fact="0.6371"/>
          <dgm:constr type="w" for="ch" forName="imageaccent2" refType="w" fact="0.0333"/>
          <dgm:constr type="h" for="ch" forName="imageaccent2" refType="h" fact="0.076"/>
        </dgm:constrLst>
      </dgm:if>
      <dgm:if name="Name4" axis="ch" ptType="node" func="cnt" op="equ" val="3">
        <dgm:alg type="composite">
          <dgm:param type="ar" val="1.5623"/>
        </dgm:alg>
        <dgm:constrLst>
          <dgm:constr type="primFontSz" for="des" ptType="node" op="equ" val="65"/>
          <dgm:constr type="l" for="ch" forName="text1" refType="w" fact="0.2402"/>
          <dgm:constr type="t" for="ch" forName="text1" refType="h" fact="0.6215"/>
          <dgm:constr type="w" for="ch" forName="text1" refType="w" fact="0.281"/>
          <dgm:constr type="h" for="ch" forName="text1" refType="h" fact="0.3785"/>
          <dgm:constr type="l" for="ch" forName="textaccent1" refType="w" fact="0.2475"/>
          <dgm:constr type="t" for="ch" forName="textaccent1" refType="h" fact="0.7886"/>
          <dgm:constr type="w" for="ch" forName="textaccent1" refType="w" fact="0.0329"/>
          <dgm:constr type="h" for="ch" forName="textaccent1" refType="h" fact="0.0443"/>
          <dgm:constr type="l" for="ch" forName="image1" refType="w" fact="0"/>
          <dgm:constr type="t" for="ch" forName="image1" refType="h" fact="0.4182"/>
          <dgm:constr type="w" for="ch" forName="image1" refType="w" fact="0.281"/>
          <dgm:constr type="h" for="ch" forName="image1" refType="h" fact="0.3785"/>
          <dgm:constr type="l" for="ch" forName="imageaccent1" refType="w" fact="0.1913"/>
          <dgm:constr type="t" for="ch" forName="imageaccent1" refType="h" fact="0.7467"/>
          <dgm:constr type="w" for="ch" forName="imageaccent1" refType="w" fact="0.0329"/>
          <dgm:constr type="h" for="ch" forName="imageaccent1" refType="h" fact="0.0443"/>
          <dgm:constr type="l" for="ch" forName="text2" refType="w" fact="0.4796"/>
          <dgm:constr type="t" for="ch" forName="text2" refType="h" fact="0.4137"/>
          <dgm:constr type="w" for="ch" forName="text2" refType="w" fact="0.281"/>
          <dgm:constr type="h" for="ch" forName="text2" refType="h" fact="0.3785"/>
          <dgm:constr type="l" for="ch" forName="textaccent2" refType="w" fact="0.6717"/>
          <dgm:constr type="t" for="ch" forName="textaccent2" refType="h" fact="0.7418"/>
          <dgm:constr type="w" for="ch" forName="textaccent2" refType="w" fact="0.0329"/>
          <dgm:constr type="h" for="ch" forName="textaccent2" refType="h" fact="0.0443"/>
          <dgm:constr type="l" for="ch" forName="image2" refType="w" fact="0.719"/>
          <dgm:constr type="t" for="ch" forName="image2" refType="h" fact="0.6215"/>
          <dgm:constr type="w" for="ch" forName="image2" refType="w" fact="0.281"/>
          <dgm:constr type="h" for="ch" forName="image2" refType="h" fact="0.3785"/>
          <dgm:constr type="l" for="ch" forName="imageaccent2" refType="w" fact="0.7263"/>
          <dgm:constr type="t" for="ch" forName="imageaccent2" refType="h" fact="0.7886"/>
          <dgm:constr type="w" for="ch" forName="imageaccent2" refType="w" fact="0.0329"/>
          <dgm:constr type="h" for="ch" forName="imageaccent2" refType="h" fact="0.0443"/>
          <dgm:constr type="l" for="ch" forName="text3" refType="w" fact="0.2402"/>
          <dgm:constr type="t" for="ch" forName="text3" refType="h" fact="0.2068"/>
          <dgm:constr type="w" for="ch" forName="text3" refType="w" fact="0.281"/>
          <dgm:constr type="h" for="ch" forName="text3" refType="h" fact="0.3785"/>
          <dgm:constr type="l" for="ch" forName="textaccent3" refType="w" fact="0.4307"/>
          <dgm:constr type="t" for="ch" forName="textaccent3" refType="h" fact="0.215"/>
          <dgm:constr type="w" for="ch" forName="textaccent3" refType="w" fact="0.0329"/>
          <dgm:constr type="h" for="ch" forName="textaccent3" refType="h" fact="0.0443"/>
          <dgm:constr type="l" for="ch" forName="image3" refType="w" fact="0.4796"/>
          <dgm:constr type="t" for="ch" forName="image3" refType="h" fact="0"/>
          <dgm:constr type="w" for="ch" forName="image3" refType="w" fact="0.281"/>
          <dgm:constr type="h" for="ch" forName="image3" refType="h" fact="0.3785"/>
          <dgm:constr type="l" for="ch" forName="imageaccent3" refType="w" fact="0.4879"/>
          <dgm:constr type="t" for="ch" forName="imageaccent3" refType="h" fact="0.1662"/>
          <dgm:constr type="w" for="ch" forName="imageaccent3" refType="w" fact="0.0329"/>
          <dgm:constr type="h" for="ch" forName="imageaccent3" refType="h" fact="0.0443"/>
        </dgm:constrLst>
      </dgm:if>
      <dgm:if name="Name5" axis="ch" ptType="node" func="cnt" op="equ" val="4">
        <dgm:alg type="composite">
          <dgm:param type="ar" val="1.943"/>
        </dgm:alg>
        <dgm:constrLst>
          <dgm:constr type="primFontSz" for="des" ptType="node" op="equ" val="65"/>
          <dgm:constr type="l" for="ch" forName="image2" refType="w" fact="0.5787"/>
          <dgm:constr type="t" for="ch" forName="image2" refType="h" fact="0.6208"/>
          <dgm:constr type="w" for="ch" forName="image2" refType="w" fact="0.227"/>
          <dgm:constr type="h" for="ch" forName="image2" refType="h" fact="0.3786"/>
          <dgm:constr type="l" for="ch" forName="text4" refType="w" fact="0.5787"/>
          <dgm:constr type="t" for="ch" forName="text4" refType="h" fact="0.2081"/>
          <dgm:constr type="w" for="ch" forName="text4" refType="w" fact="0.227"/>
          <dgm:constr type="h" for="ch" forName="text4" refType="h" fact="0.3786"/>
          <dgm:constr type="l" for="ch" forName="text2" refType="w" fact="0.3852"/>
          <dgm:constr type="t" for="ch" forName="text2" refType="h" fact="0.4127"/>
          <dgm:constr type="w" for="ch" forName="text2" refType="w" fact="0.227"/>
          <dgm:constr type="h" for="ch" forName="text2" refType="h" fact="0.3786"/>
          <dgm:constr type="l" for="ch" forName="image3" refType="w" fact="0.3852"/>
          <dgm:constr type="t" for="ch" forName="image3" refType="h" fact="0"/>
          <dgm:constr type="w" for="ch" forName="image3" refType="w" fact="0.227"/>
          <dgm:constr type="h" for="ch" forName="image3" refType="h" fact="0.3786"/>
          <dgm:constr type="l" for="ch" forName="text1" refType="w" fact="0.1927"/>
          <dgm:constr type="t" for="ch" forName="text1" refType="h" fact="0.6214"/>
          <dgm:constr type="w" for="ch" forName="text1" refType="w" fact="0.227"/>
          <dgm:constr type="h" for="ch" forName="text1" refType="h" fact="0.3786"/>
          <dgm:constr type="l" for="ch" forName="textaccent1" refType="w" fact="0.1998"/>
          <dgm:constr type="t" for="ch" forName="textaccent1" refType="h" fact="0.7887"/>
          <dgm:constr type="w" for="ch" forName="textaccent1" refType="w" fact="0.0265"/>
          <dgm:constr type="h" for="ch" forName="textaccent1" refType="h" fact="0.0444"/>
          <dgm:constr type="l" for="ch" forName="image1" refType="w" fact="0"/>
          <dgm:constr type="t" for="ch" forName="image1" refType="h" fact="0.4156"/>
          <dgm:constr type="w" for="ch" forName="image1" refType="w" fact="0.227"/>
          <dgm:constr type="h" for="ch" forName="image1" refType="h" fact="0.3786"/>
          <dgm:constr type="l" for="ch" forName="imageaccent1" refType="w" fact="0.1537"/>
          <dgm:constr type="t" for="ch" forName="imageaccent1" refType="h" fact="0.7417"/>
          <dgm:constr type="w" for="ch" forName="imageaccent1" refType="w" fact="0.0265"/>
          <dgm:constr type="h" for="ch" forName="imageaccent1" refType="h" fact="0.0444"/>
          <dgm:constr type="l" for="ch" forName="textaccent2" refType="w" fact="0.5407"/>
          <dgm:constr type="t" for="ch" forName="textaccent2" refType="h" fact="0.7384"/>
          <dgm:constr type="w" for="ch" forName="textaccent2" refType="w" fact="0.0265"/>
          <dgm:constr type="h" for="ch" forName="textaccent2" refType="h" fact="0.0444"/>
          <dgm:constr type="l" for="ch" forName="imageaccent2" refType="w" fact="0.5839"/>
          <dgm:constr type="t" for="ch" forName="imageaccent2" refType="h" fact="0.7904"/>
          <dgm:constr type="w" for="ch" forName="imageaccent2" refType="w" fact="0.0265"/>
          <dgm:constr type="h" for="ch" forName="imageaccent2" refType="h" fact="0.0444"/>
          <dgm:constr type="l" for="ch" forName="text3" refType="w" fact="0.1927"/>
          <dgm:constr type="t" for="ch" forName="text3" refType="h" fact="0.2087"/>
          <dgm:constr type="w" for="ch" forName="text3" refType="w" fact="0.227"/>
          <dgm:constr type="h" for="ch" forName="text3" refType="h" fact="0.3786"/>
          <dgm:constr type="l" for="ch" forName="textaccent3" refType="w" fact="0.3472"/>
          <dgm:constr type="t" for="ch" forName="textaccent3" refType="h" fact="0.2165"/>
          <dgm:constr type="w" for="ch" forName="textaccent3" refType="w" fact="0.0265"/>
          <dgm:constr type="h" for="ch" forName="textaccent3" refType="h" fact="0.0444"/>
          <dgm:constr type="l" for="ch" forName="imageaccent3" refType="w" fact="0.3904"/>
          <dgm:constr type="t" for="ch" forName="imageaccent3" refType="h" fact="0.1678"/>
          <dgm:constr type="w" for="ch" forName="imageaccent3" refType="w" fact="0.0265"/>
          <dgm:constr type="h" for="ch" forName="imageaccent3" refType="h" fact="0.0444"/>
          <dgm:constr type="l" for="ch" forName="textaccent4" refType="w" fact="0.7739"/>
          <dgm:constr type="t" for="ch" forName="textaccent4" refType="h" fact="0.3752"/>
          <dgm:constr type="w" for="ch" forName="textaccent4" refType="w" fact="0.0265"/>
          <dgm:constr type="h" for="ch" forName="textaccent4" refType="h" fact="0.0444"/>
          <dgm:constr type="l" for="ch" forName="image4" refType="w" fact="0.773"/>
          <dgm:constr type="t" for="ch" forName="image4" refType="h" fact="0.4162"/>
          <dgm:constr type="w" for="ch" forName="image4" refType="w" fact="0.227"/>
          <dgm:constr type="h" for="ch" forName="image4" refType="h" fact="0.3786"/>
          <dgm:constr type="l" for="ch" forName="imageaccent4" refType="w" fact="0.8188"/>
          <dgm:constr type="t" for="ch" forName="imageaccent4" refType="h" fact="0.4229"/>
          <dgm:constr type="w" for="ch" forName="imageaccent4" refType="w" fact="0.0265"/>
          <dgm:constr type="h" for="ch" forName="imageaccent4" refType="h" fact="0.0444"/>
        </dgm:constrLst>
      </dgm:if>
      <dgm:if name="Name6" axis="ch" ptType="node" func="cnt" op="equ" val="5">
        <dgm:alg type="composite">
          <dgm:param type="ar" val="2.3203"/>
        </dgm:alg>
        <dgm:constrLst>
          <dgm:constr type="primFontSz" for="des" ptType="node" op="equ" val="65"/>
          <dgm:constr type="l" for="ch" forName="image4" refType="w" fact="0.6491"/>
          <dgm:constr type="t" for="ch" forName="image4" refType="h" fact="0.4193"/>
          <dgm:constr type="w" for="ch" forName="image4" refType="w" fact="0.1886"/>
          <dgm:constr type="h" for="ch" forName="image4" refType="h" fact="0.3757"/>
          <dgm:constr type="l" for="ch" forName="text5" refType="w" fact="0.6491"/>
          <dgm:constr type="t" for="ch" forName="text5" refType="h" fact="0.004"/>
          <dgm:constr type="w" for="ch" forName="text5" refType="w" fact="0.1886"/>
          <dgm:constr type="h" for="ch" forName="text5" refType="h" fact="0.3757"/>
          <dgm:constr type="l" for="ch" forName="image5" refType="w" fact="0.8114"/>
          <dgm:constr type="t" for="ch" forName="image5" refType="h" fact="0.2136"/>
          <dgm:constr type="w" for="ch" forName="image5" refType="w" fact="0.1886"/>
          <dgm:constr type="h" for="ch" forName="image5" refType="h" fact="0.3757"/>
          <dgm:constr type="l" for="ch" forName="image2" refType="w" fact="0.4868"/>
          <dgm:constr type="t" for="ch" forName="image2" refType="h" fact="0.6235"/>
          <dgm:constr type="w" for="ch" forName="image2" refType="w" fact="0.1886"/>
          <dgm:constr type="h" for="ch" forName="image2" refType="h" fact="0.3757"/>
          <dgm:constr type="l" for="ch" forName="text4" refType="w" fact="0.4868"/>
          <dgm:constr type="t" for="ch" forName="text4" refType="h" fact="0.2081"/>
          <dgm:constr type="w" for="ch" forName="text4" refType="w" fact="0.1886"/>
          <dgm:constr type="h" for="ch" forName="text4" refType="h" fact="0.3757"/>
          <dgm:constr type="l" for="ch" forName="text2" refType="w" fact="0.3246"/>
          <dgm:constr type="t" for="ch" forName="text2" refType="h" fact="0.4154"/>
          <dgm:constr type="w" for="ch" forName="text2" refType="w" fact="0.1886"/>
          <dgm:constr type="h" for="ch" forName="text2" refType="h" fact="0.3757"/>
          <dgm:constr type="l" for="ch" forName="image3" refType="w" fact="0.3246"/>
          <dgm:constr type="t" for="ch" forName="image3" refType="h" fact="0"/>
          <dgm:constr type="w" for="ch" forName="image3" refType="w" fact="0.1886"/>
          <dgm:constr type="h" for="ch" forName="image3" refType="h" fact="0.3757"/>
          <dgm:constr type="l" for="ch" forName="text1" refType="w" fact="0.1623"/>
          <dgm:constr type="t" for="ch" forName="text1" refType="h" fact="0.6243"/>
          <dgm:constr type="w" for="ch" forName="text1" refType="w" fact="0.1886"/>
          <dgm:constr type="h" for="ch" forName="text1" refType="h" fact="0.3757"/>
          <dgm:constr type="l" for="ch" forName="text3" refType="w" fact="0.1623"/>
          <dgm:constr type="t" for="ch" forName="text3" refType="h" fact="0.2089"/>
          <dgm:constr type="w" for="ch" forName="text3" refType="w" fact="0.1886"/>
          <dgm:constr type="h" for="ch" forName="text3" refType="h" fact="0.3757"/>
          <dgm:constr type="l" for="ch" forName="textaccent1" refType="w" fact="0.1668"/>
          <dgm:constr type="t" for="ch" forName="textaccent1" refType="h" fact="0.7923"/>
          <dgm:constr type="w" for="ch" forName="textaccent1" refType="w" fact="0.022"/>
          <dgm:constr type="h" for="ch" forName="textaccent1" refType="h" fact="0.044"/>
          <dgm:constr type="l" for="ch" forName="image1" refType="w" fact="0"/>
          <dgm:constr type="t" for="ch" forName="image1" refType="h" fact="0.4166"/>
          <dgm:constr type="w" for="ch" forName="image1" refType="w" fact="0.1886"/>
          <dgm:constr type="h" for="ch" forName="image1" refType="h" fact="0.3757"/>
          <dgm:constr type="l" for="ch" forName="imageaccent1" refType="w" fact="0.1292"/>
          <dgm:constr type="t" for="ch" forName="imageaccent1" refType="h" fact="0.7424"/>
          <dgm:constr type="w" for="ch" forName="imageaccent1" refType="w" fact="0.022"/>
          <dgm:constr type="h" for="ch" forName="imageaccent1" refType="h" fact="0.044"/>
          <dgm:constr type="l" for="ch" forName="textaccent2" refType="w" fact="0.4544"/>
          <dgm:constr type="t" for="ch" forName="textaccent2" refType="h" fact="0.7404"/>
          <dgm:constr type="w" for="ch" forName="textaccent2" refType="w" fact="0.022"/>
          <dgm:constr type="h" for="ch" forName="textaccent2" refType="h" fact="0.044"/>
          <dgm:constr type="l" for="ch" forName="imageaccent2" refType="w" fact="0.4914"/>
          <dgm:constr type="t" for="ch" forName="imageaccent2" refType="h" fact="0.7907"/>
          <dgm:constr type="w" for="ch" forName="imageaccent2" refType="w" fact="0.022"/>
          <dgm:constr type="h" for="ch" forName="imageaccent2" refType="h" fact="0.044"/>
          <dgm:constr type="l" for="ch" forName="textaccent3" refType="w" fact="0.2915"/>
          <dgm:constr type="t" for="ch" forName="textaccent3" refType="h" fact="0.216"/>
          <dgm:constr type="w" for="ch" forName="textaccent3" refType="w" fact="0.022"/>
          <dgm:constr type="h" for="ch" forName="textaccent3" refType="h" fact="0.044"/>
          <dgm:constr type="l" for="ch" forName="imageaccent3" refType="w" fact="0.3299"/>
          <dgm:constr type="t" for="ch" forName="imageaccent3" refType="h" fact="0.1665"/>
          <dgm:constr type="w" for="ch" forName="imageaccent3" refType="w" fact="0.022"/>
          <dgm:constr type="h" for="ch" forName="imageaccent3" refType="h" fact="0.044"/>
          <dgm:constr type="l" for="ch" forName="textaccent4" refType="w" fact="0.65"/>
          <dgm:constr type="t" for="ch" forName="textaccent4" refType="h" fact="0.3746"/>
          <dgm:constr type="w" for="ch" forName="textaccent4" refType="w" fact="0.022"/>
          <dgm:constr type="h" for="ch" forName="textaccent4" refType="h" fact="0.044"/>
          <dgm:constr type="l" for="ch" forName="imageaccent4" refType="w" fact="0.6859"/>
          <dgm:constr type="t" for="ch" forName="imageaccent4" refType="h" fact="0.4261"/>
          <dgm:constr type="w" for="ch" forName="imageaccent4" refType="w" fact="0.022"/>
          <dgm:constr type="h" for="ch" forName="imageaccent4" refType="h" fact="0.044"/>
          <dgm:constr type="l" for="ch" forName="textaccent5" refType="w" fact="0.8123"/>
          <dgm:constr type="t" for="ch" forName="textaccent5" refType="h" fact="0.1724"/>
          <dgm:constr type="w" for="ch" forName="textaccent5" refType="w" fact="0.022"/>
          <dgm:constr type="h" for="ch" forName="textaccent5" refType="h" fact="0.044"/>
          <dgm:constr type="l" for="ch" forName="imageaccent5" refType="w" fact="0.849"/>
          <dgm:constr type="t" for="ch" forName="imageaccent5" refType="h" fact="0.222"/>
          <dgm:constr type="w" for="ch" forName="imageaccent5" refType="w" fact="0.022"/>
          <dgm:constr type="h" for="ch" forName="imageaccent5" refType="h" fact="0.044"/>
        </dgm:constrLst>
      </dgm:if>
      <dgm:if name="Name7" axis="ch" ptType="node" func="cnt" op="equ" val="6">
        <dgm:alg type="composite">
          <dgm:param type="ar" val="1.9179"/>
        </dgm:alg>
        <dgm:constrLst>
          <dgm:constr type="primFontSz" for="des" ptType="node" op="equ" val="65"/>
          <dgm:constr type="l" for="ch" forName="image4" refType="w" fact="0.6491"/>
          <dgm:constr type="t" for="ch" forName="image4" refType="h" fact="0.3466"/>
          <dgm:constr type="w" for="ch" forName="image4" refType="w" fact="0.1886"/>
          <dgm:constr type="h" for="ch" forName="image4" refType="h" fact="0.3106"/>
          <dgm:constr type="l" for="ch" forName="text5" refType="w" fact="0.6491"/>
          <dgm:constr type="t" for="ch" forName="text5" refType="h" fact="0.0033"/>
          <dgm:constr type="w" for="ch" forName="text5" refType="w" fact="0.1886"/>
          <dgm:constr type="h" for="ch" forName="text5" refType="h" fact="0.3106"/>
          <dgm:constr type="l" for="ch" forName="image5" refType="w" fact="0.8114"/>
          <dgm:constr type="t" for="ch" forName="image5" refType="h" fact="0.1766"/>
          <dgm:constr type="w" for="ch" forName="image5" refType="w" fact="0.1886"/>
          <dgm:constr type="h" for="ch" forName="image5" refType="h" fact="0.3106"/>
          <dgm:constr type="l" for="ch" forName="image2" refType="w" fact="0.4868"/>
          <dgm:constr type="t" for="ch" forName="image2" refType="h" fact="0.5154"/>
          <dgm:constr type="w" for="ch" forName="image2" refType="w" fact="0.1886"/>
          <dgm:constr type="h" for="ch" forName="image2" refType="h" fact="0.3106"/>
          <dgm:constr type="l" for="ch" forName="text4" refType="w" fact="0.4868"/>
          <dgm:constr type="t" for="ch" forName="text4" refType="h" fact="0.172"/>
          <dgm:constr type="w" for="ch" forName="text4" refType="w" fact="0.1886"/>
          <dgm:constr type="h" for="ch" forName="text4" refType="h" fact="0.3106"/>
          <dgm:constr type="l" for="ch" forName="text2" refType="w" fact="0.3246"/>
          <dgm:constr type="t" for="ch" forName="text2" refType="h" fact="0.3434"/>
          <dgm:constr type="w" for="ch" forName="text2" refType="w" fact="0.1886"/>
          <dgm:constr type="h" for="ch" forName="text2" refType="h" fact="0.3106"/>
          <dgm:constr type="l" for="ch" forName="image3" refType="w" fact="0.3246"/>
          <dgm:constr type="t" for="ch" forName="image3" refType="h" fact="0"/>
          <dgm:constr type="w" for="ch" forName="image3" refType="w" fact="0.1886"/>
          <dgm:constr type="h" for="ch" forName="image3" refType="h" fact="0.3106"/>
          <dgm:constr type="l" for="ch" forName="text1" refType="w" fact="0.1623"/>
          <dgm:constr type="t" for="ch" forName="text1" refType="h" fact="0.516"/>
          <dgm:constr type="w" for="ch" forName="text1" refType="w" fact="0.1886"/>
          <dgm:constr type="h" for="ch" forName="text1" refType="h" fact="0.3106"/>
          <dgm:constr type="l" for="ch" forName="text3" refType="w" fact="0.1623"/>
          <dgm:constr type="t" for="ch" forName="text3" refType="h" fact="0.1727"/>
          <dgm:constr type="w" for="ch" forName="text3" refType="w" fact="0.1886"/>
          <dgm:constr type="h" for="ch" forName="text3" refType="h" fact="0.3106"/>
          <dgm:constr type="l" for="ch" forName="textaccent1" refType="w" fact="0.1668"/>
          <dgm:constr type="t" for="ch" forName="textaccent1" refType="h" fact="0.6549"/>
          <dgm:constr type="w" for="ch" forName="textaccent1" refType="w" fact="0.022"/>
          <dgm:constr type="h" for="ch" forName="textaccent1" refType="h" fact="0.0364"/>
          <dgm:constr type="l" for="ch" forName="image1" refType="w" fact="0"/>
          <dgm:constr type="t" for="ch" forName="image1" refType="h" fact="0.3443"/>
          <dgm:constr type="w" for="ch" forName="image1" refType="w" fact="0.1886"/>
          <dgm:constr type="h" for="ch" forName="image1" refType="h" fact="0.3106"/>
          <dgm:constr type="l" for="ch" forName="imageaccent1" refType="w" fact="0.1292"/>
          <dgm:constr type="t" for="ch" forName="imageaccent1" refType="h" fact="0.6137"/>
          <dgm:constr type="w" for="ch" forName="imageaccent1" refType="w" fact="0.022"/>
          <dgm:constr type="h" for="ch" forName="imageaccent1" refType="h" fact="0.0364"/>
          <dgm:constr type="l" for="ch" forName="textaccent2" refType="w" fact="0.4544"/>
          <dgm:constr type="t" for="ch" forName="textaccent2" refType="h" fact="0.612"/>
          <dgm:constr type="w" for="ch" forName="textaccent2" refType="w" fact="0.022"/>
          <dgm:constr type="h" for="ch" forName="textaccent2" refType="h" fact="0.0364"/>
          <dgm:constr type="l" for="ch" forName="imageaccent2" refType="w" fact="0.4914"/>
          <dgm:constr type="t" for="ch" forName="imageaccent2" refType="h" fact="0.6536"/>
          <dgm:constr type="w" for="ch" forName="imageaccent2" refType="w" fact="0.022"/>
          <dgm:constr type="h" for="ch" forName="imageaccent2" refType="h" fact="0.0364"/>
          <dgm:constr type="l" for="ch" forName="textaccent3" refType="w" fact="0.2915"/>
          <dgm:constr type="t" for="ch" forName="textaccent3" refType="h" fact="0.1786"/>
          <dgm:constr type="w" for="ch" forName="textaccent3" refType="w" fact="0.022"/>
          <dgm:constr type="h" for="ch" forName="textaccent3" refType="h" fact="0.0364"/>
          <dgm:constr type="l" for="ch" forName="imageaccent3" refType="w" fact="0.3299"/>
          <dgm:constr type="t" for="ch" forName="imageaccent3" refType="h" fact="0.1376"/>
          <dgm:constr type="w" for="ch" forName="imageaccent3" refType="w" fact="0.022"/>
          <dgm:constr type="h" for="ch" forName="imageaccent3" refType="h" fact="0.0364"/>
          <dgm:constr type="l" for="ch" forName="textaccent4" refType="w" fact="0.65"/>
          <dgm:constr type="t" for="ch" forName="textaccent4" refType="h" fact="0.3096"/>
          <dgm:constr type="w" for="ch" forName="textaccent4" refType="w" fact="0.022"/>
          <dgm:constr type="h" for="ch" forName="textaccent4" refType="h" fact="0.0364"/>
          <dgm:constr type="l" for="ch" forName="imageaccent4" refType="w" fact="0.6859"/>
          <dgm:constr type="t" for="ch" forName="imageaccent4" refType="h" fact="0.3522"/>
          <dgm:constr type="w" for="ch" forName="imageaccent4" refType="w" fact="0.022"/>
          <dgm:constr type="h" for="ch" forName="imageaccent4" refType="h" fact="0.0364"/>
          <dgm:constr type="l" for="ch" forName="textaccent5" refType="w" fact="0.8123"/>
          <dgm:constr type="t" for="ch" forName="textaccent5" refType="h" fact="0.1425"/>
          <dgm:constr type="w" for="ch" forName="textaccent5" refType="w" fact="0.022"/>
          <dgm:constr type="h" for="ch" forName="textaccent5" refType="h" fact="0.0364"/>
          <dgm:constr type="l" for="ch" forName="imageaccent5" refType="w" fact="0.849"/>
          <dgm:constr type="t" for="ch" forName="imageaccent5" refType="h" fact="0.1835"/>
          <dgm:constr type="w" for="ch" forName="imageaccent5" refType="w" fact="0.022"/>
          <dgm:constr type="h" for="ch" forName="imageaccent5" refType="h" fact="0.0364"/>
          <dgm:constr type="l" for="ch" forName="image6" refType="w" fact="0.6491"/>
          <dgm:constr type="t" for="ch" forName="image6" refType="h" fact="0.6894"/>
          <dgm:constr type="w" for="ch" forName="image6" refType="w" fact="0.1886"/>
          <dgm:constr type="h" for="ch" forName="image6" refType="h" fact="0.3106"/>
          <dgm:constr type="l" for="ch" forName="text6" refType="w" fact="0.8114"/>
          <dgm:constr type="t" for="ch" forName="text6" refType="h" fact="0.5194"/>
          <dgm:constr type="w" for="ch" forName="text6" refType="w" fact="0.1886"/>
          <dgm:constr type="h" for="ch" forName="text6" refType="h" fact="0.3106"/>
          <dgm:constr type="l" for="ch" forName="imageaccent6" refType="w" fact="0.8138"/>
          <dgm:constr type="t" for="ch" forName="imageaccent6" refType="h" fact="0.8257"/>
          <dgm:constr type="w" for="ch" forName="imageaccent6" refType="w" fact="0.022"/>
          <dgm:constr type="h" for="ch" forName="imageaccent6" refType="h" fact="0.0364"/>
          <dgm:constr type="l" for="ch" forName="textaccent6" refType="w" fact="0.8488"/>
          <dgm:constr type="t" for="ch" forName="textaccent6" refType="h" fact="0.7914"/>
          <dgm:constr type="w" for="ch" forName="textaccent6" refType="w" fact="0.022"/>
          <dgm:constr type="h" for="ch" forName="textaccent6" refType="h" fact="0.0364"/>
        </dgm:constrLst>
      </dgm:if>
      <dgm:if name="Name8" axis="ch" ptType="node" func="cnt" op="equ" val="7">
        <dgm:alg type="composite">
          <dgm:param type="ar" val="1.6382"/>
        </dgm:alg>
        <dgm:constrLst>
          <dgm:constr type="primFontSz" for="des" ptType="node" op="equ" val="65"/>
          <dgm:constr type="l" for="ch" forName="image4" refType="w" fact="0.6491"/>
          <dgm:constr type="t" for="ch" forName="image4" refType="h" fact="0.2961"/>
          <dgm:constr type="w" for="ch" forName="image4" refType="w" fact="0.1886"/>
          <dgm:constr type="h" for="ch" forName="image4" refType="h" fact="0.2653"/>
          <dgm:constr type="l" for="ch" forName="text5" refType="w" fact="0.6491"/>
          <dgm:constr type="t" for="ch" forName="text5" refType="h" fact="0.0028"/>
          <dgm:constr type="w" for="ch" forName="text5" refType="w" fact="0.1886"/>
          <dgm:constr type="h" for="ch" forName="text5" refType="h" fact="0.2653"/>
          <dgm:constr type="l" for="ch" forName="image5" refType="w" fact="0.8114"/>
          <dgm:constr type="t" for="ch" forName="image5" refType="h" fact="0.1508"/>
          <dgm:constr type="w" for="ch" forName="image5" refType="w" fact="0.1886"/>
          <dgm:constr type="h" for="ch" forName="image5" refType="h" fact="0.2653"/>
          <dgm:constr type="l" for="ch" forName="image2" refType="w" fact="0.4868"/>
          <dgm:constr type="t" for="ch" forName="image2" refType="h" fact="0.4402"/>
          <dgm:constr type="w" for="ch" forName="image2" refType="w" fact="0.1886"/>
          <dgm:constr type="h" for="ch" forName="image2" refType="h" fact="0.2653"/>
          <dgm:constr type="l" for="ch" forName="text4" refType="w" fact="0.4868"/>
          <dgm:constr type="t" for="ch" forName="text4" refType="h" fact="0.1469"/>
          <dgm:constr type="w" for="ch" forName="text4" refType="w" fact="0.1886"/>
          <dgm:constr type="h" for="ch" forName="text4" refType="h" fact="0.2653"/>
          <dgm:constr type="l" for="ch" forName="text2" refType="w" fact="0.3246"/>
          <dgm:constr type="t" for="ch" forName="text2" refType="h" fact="0.2933"/>
          <dgm:constr type="w" for="ch" forName="text2" refType="w" fact="0.1886"/>
          <dgm:constr type="h" for="ch" forName="text2" refType="h" fact="0.2653"/>
          <dgm:constr type="l" for="ch" forName="image3" refType="w" fact="0.3246"/>
          <dgm:constr type="t" for="ch" forName="image3" refType="h" fact="0"/>
          <dgm:constr type="w" for="ch" forName="image3" refType="w" fact="0.1886"/>
          <dgm:constr type="h" for="ch" forName="image3" refType="h" fact="0.2653"/>
          <dgm:constr type="l" for="ch" forName="text1" refType="w" fact="0.1623"/>
          <dgm:constr type="t" for="ch" forName="text1" refType="h" fact="0.4408"/>
          <dgm:constr type="w" for="ch" forName="text1" refType="w" fact="0.1886"/>
          <dgm:constr type="h" for="ch" forName="text1" refType="h" fact="0.2653"/>
          <dgm:constr type="l" for="ch" forName="text3" refType="w" fact="0.1623"/>
          <dgm:constr type="t" for="ch" forName="text3" refType="h" fact="0.1475"/>
          <dgm:constr type="w" for="ch" forName="text3" refType="w" fact="0.1886"/>
          <dgm:constr type="h" for="ch" forName="text3" refType="h" fact="0.2653"/>
          <dgm:constr type="l" for="ch" forName="textaccent1" refType="w" fact="0.1668"/>
          <dgm:constr type="t" for="ch" forName="textaccent1" refType="h" fact="0.5594"/>
          <dgm:constr type="w" for="ch" forName="textaccent1" refType="w" fact="0.022"/>
          <dgm:constr type="h" for="ch" forName="textaccent1" refType="h" fact="0.0311"/>
          <dgm:constr type="l" for="ch" forName="image1" refType="w" fact="0"/>
          <dgm:constr type="t" for="ch" forName="image1" refType="h" fact="0.2941"/>
          <dgm:constr type="w" for="ch" forName="image1" refType="w" fact="0.1886"/>
          <dgm:constr type="h" for="ch" forName="image1" refType="h" fact="0.2653"/>
          <dgm:constr type="l" for="ch" forName="imageaccent1" refType="w" fact="0.1292"/>
          <dgm:constr type="t" for="ch" forName="imageaccent1" refType="h" fact="0.5242"/>
          <dgm:constr type="w" for="ch" forName="imageaccent1" refType="w" fact="0.022"/>
          <dgm:constr type="h" for="ch" forName="imageaccent1" refType="h" fact="0.0311"/>
          <dgm:constr type="l" for="ch" forName="textaccent2" refType="w" fact="0.4544"/>
          <dgm:constr type="t" for="ch" forName="textaccent2" refType="h" fact="0.5228"/>
          <dgm:constr type="w" for="ch" forName="textaccent2" refType="w" fact="0.022"/>
          <dgm:constr type="h" for="ch" forName="textaccent2" refType="h" fact="0.0311"/>
          <dgm:constr type="l" for="ch" forName="imageaccent2" refType="w" fact="0.4914"/>
          <dgm:constr type="t" for="ch" forName="imageaccent2" refType="h" fact="0.5583"/>
          <dgm:constr type="w" for="ch" forName="imageaccent2" refType="w" fact="0.022"/>
          <dgm:constr type="h" for="ch" forName="imageaccent2" refType="h" fact="0.0311"/>
          <dgm:constr type="l" for="ch" forName="textaccent3" refType="w" fact="0.2907"/>
          <dgm:constr type="t" for="ch" forName="textaccent3" refType="h" fact="0.1511"/>
          <dgm:constr type="w" for="ch" forName="textaccent3" refType="w" fact="0.022"/>
          <dgm:constr type="h" for="ch" forName="textaccent3" refType="h" fact="0.0311"/>
          <dgm:constr type="l" for="ch" forName="imageaccent3" refType="w" fact="0.3299"/>
          <dgm:constr type="t" for="ch" forName="imageaccent3" refType="h" fact="0.1175"/>
          <dgm:constr type="w" for="ch" forName="imageaccent3" refType="w" fact="0.022"/>
          <dgm:constr type="h" for="ch" forName="imageaccent3" refType="h" fact="0.0311"/>
          <dgm:constr type="l" for="ch" forName="textaccent4" refType="w" fact="0.65"/>
          <dgm:constr type="t" for="ch" forName="textaccent4" refType="h" fact="0.2645"/>
          <dgm:constr type="w" for="ch" forName="textaccent4" refType="w" fact="0.022"/>
          <dgm:constr type="h" for="ch" forName="textaccent4" refType="h" fact="0.0311"/>
          <dgm:constr type="l" for="ch" forName="imageaccent4" refType="w" fact="0.6859"/>
          <dgm:constr type="t" for="ch" forName="imageaccent4" refType="h" fact="0.3008"/>
          <dgm:constr type="w" for="ch" forName="imageaccent4" refType="w" fact="0.022"/>
          <dgm:constr type="h" for="ch" forName="imageaccent4" refType="h" fact="0.0311"/>
          <dgm:constr type="l" for="ch" forName="textaccent5" refType="w" fact="0.8123"/>
          <dgm:constr type="t" for="ch" forName="textaccent5" refType="h" fact="0.1217"/>
          <dgm:constr type="w" for="ch" forName="textaccent5" refType="w" fact="0.022"/>
          <dgm:constr type="h" for="ch" forName="textaccent5" refType="h" fact="0.0311"/>
          <dgm:constr type="l" for="ch" forName="imageaccent5" refType="w" fact="0.849"/>
          <dgm:constr type="t" for="ch" forName="imageaccent5" refType="h" fact="0.1567"/>
          <dgm:constr type="w" for="ch" forName="imageaccent5" refType="w" fact="0.022"/>
          <dgm:constr type="h" for="ch" forName="imageaccent5" refType="h" fact="0.0311"/>
          <dgm:constr type="l" for="ch" forName="image6" refType="w" fact="0.6491"/>
          <dgm:constr type="t" for="ch" forName="image6" refType="h" fact="0.5889"/>
          <dgm:constr type="w" for="ch" forName="image6" refType="w" fact="0.1886"/>
          <dgm:constr type="h" for="ch" forName="image6" refType="h" fact="0.2653"/>
          <dgm:constr type="l" for="ch" forName="text6" refType="w" fact="0.8114"/>
          <dgm:constr type="t" for="ch" forName="text6" refType="h" fact="0.4436"/>
          <dgm:constr type="w" for="ch" forName="text6" refType="w" fact="0.1886"/>
          <dgm:constr type="h" for="ch" forName="text6" refType="h" fact="0.2653"/>
          <dgm:constr type="l" for="ch" forName="imageaccent6" refType="w" fact="0.8138"/>
          <dgm:constr type="t" for="ch" forName="imageaccent6" refType="h" fact="0.7053"/>
          <dgm:constr type="w" for="ch" forName="imageaccent6" refType="w" fact="0.022"/>
          <dgm:constr type="h" for="ch" forName="imageaccent6" refType="h" fact="0.0311"/>
          <dgm:constr type="l" for="ch" forName="textaccent6" refType="w" fact="0.8488"/>
          <dgm:constr type="t" for="ch" forName="textaccent6" refType="h" fact="0.676"/>
          <dgm:constr type="w" for="ch" forName="textaccent6" refType="w" fact="0.022"/>
          <dgm:constr type="h" for="ch" forName="textaccent6" refType="h" fact="0.0311"/>
          <dgm:constr type="l" for="ch" forName="text7" refType="w" fact="0.3244"/>
          <dgm:constr type="t" for="ch" forName="text7" refType="h" fact="0.5872"/>
          <dgm:constr type="w" for="ch" forName="text7" refType="w" fact="0.1886"/>
          <dgm:constr type="h" for="ch" forName="text7" refType="h" fact="0.2653"/>
          <dgm:constr type="l" for="ch" forName="image7" refType="w" fact="0.1622"/>
          <dgm:constr type="t" for="ch" forName="image7" refType="h" fact="0.7347"/>
          <dgm:constr type="w" for="ch" forName="image7" refType="w" fact="0.1886"/>
          <dgm:constr type="h" for="ch" forName="image7" refType="h" fact="0.2653"/>
          <dgm:constr type="l" for="ch" forName="imageaccent7" refType="w" fact="0.2905"/>
          <dgm:constr type="t" for="ch" forName="imageaccent7" refType="h" fact="0.7384"/>
          <dgm:constr type="w" for="ch" forName="imageaccent7" refType="w" fact="0.022"/>
          <dgm:constr type="h" for="ch" forName="imageaccent7" refType="h" fact="0.0311"/>
          <dgm:constr type="l" for="ch" forName="textaccent7" refType="w" fact="0.3298"/>
          <dgm:constr type="t" for="ch" forName="textaccent7" refType="h" fact="0.7048"/>
          <dgm:constr type="w" for="ch" forName="textaccent7" refType="w" fact="0.022"/>
          <dgm:constr type="h" for="ch" forName="textaccent7" refType="h" fact="0.0311"/>
        </dgm:constrLst>
      </dgm:if>
      <dgm:if name="Name9" axis="ch" ptType="node" func="cnt" op="equ" val="8">
        <dgm:alg type="composite">
          <dgm:param type="ar" val="1.8974"/>
        </dgm:alg>
        <dgm:constrLst>
          <dgm:constr type="primFontSz" for="des" ptType="node" op="equ" val="65"/>
          <dgm:constr type="l" for="ch" forName="image4" refType="w" fact="0.5589"/>
          <dgm:constr type="t" for="ch" forName="image4" refType="h" fact="0.2952"/>
          <dgm:constr type="w" for="ch" forName="image4" refType="w" fact="0.1624"/>
          <dgm:constr type="h" for="ch" forName="image4" refType="h" fact="0.2645"/>
          <dgm:constr type="l" for="ch" forName="text5" refType="w" fact="0.5589"/>
          <dgm:constr type="t" for="ch" forName="text5" refType="h" fact="0.0028"/>
          <dgm:constr type="w" for="ch" forName="text5" refType="w" fact="0.1624"/>
          <dgm:constr type="h" for="ch" forName="text5" refType="h" fact="0.2645"/>
          <dgm:constr type="l" for="ch" forName="image5" refType="w" fact="0.6986"/>
          <dgm:constr type="t" for="ch" forName="image5" refType="h" fact="0.1504"/>
          <dgm:constr type="w" for="ch" forName="image5" refType="w" fact="0.1624"/>
          <dgm:constr type="h" for="ch" forName="image5" refType="h" fact="0.2645"/>
          <dgm:constr type="l" for="ch" forName="image2" refType="w" fact="0.4192"/>
          <dgm:constr type="t" for="ch" forName="image2" refType="h" fact="0.439"/>
          <dgm:constr type="w" for="ch" forName="image2" refType="w" fact="0.1624"/>
          <dgm:constr type="h" for="ch" forName="image2" refType="h" fact="0.2645"/>
          <dgm:constr type="l" for="ch" forName="text4" refType="w" fact="0.4192"/>
          <dgm:constr type="t" for="ch" forName="text4" refType="h" fact="0.1465"/>
          <dgm:constr type="w" for="ch" forName="text4" refType="w" fact="0.1624"/>
          <dgm:constr type="h" for="ch" forName="text4" refType="h" fact="0.2645"/>
          <dgm:constr type="l" for="ch" forName="text2" refType="w" fact="0.2794"/>
          <dgm:constr type="t" for="ch" forName="text2" refType="h" fact="0.2925"/>
          <dgm:constr type="w" for="ch" forName="text2" refType="w" fact="0.1624"/>
          <dgm:constr type="h" for="ch" forName="text2" refType="h" fact="0.2645"/>
          <dgm:constr type="l" for="ch" forName="image3" refType="w" fact="0.2794"/>
          <dgm:constr type="t" for="ch" forName="image3" refType="h" fact="0"/>
          <dgm:constr type="w" for="ch" forName="image3" refType="w" fact="0.1624"/>
          <dgm:constr type="h" for="ch" forName="image3" refType="h" fact="0.2645"/>
          <dgm:constr type="l" for="ch" forName="text1" refType="w" fact="0.1397"/>
          <dgm:constr type="t" for="ch" forName="text1" refType="h" fact="0.4395"/>
          <dgm:constr type="w" for="ch" forName="text1" refType="w" fact="0.1624"/>
          <dgm:constr type="h" for="ch" forName="text1" refType="h" fact="0.2645"/>
          <dgm:constr type="l" for="ch" forName="text3" refType="w" fact="0.1397"/>
          <dgm:constr type="t" for="ch" forName="text3" refType="h" fact="0.1471"/>
          <dgm:constr type="w" for="ch" forName="text3" refType="w" fact="0.1624"/>
          <dgm:constr type="h" for="ch" forName="text3" refType="h" fact="0.2645"/>
          <dgm:constr type="l" for="ch" forName="textaccent1" refType="w" fact="0.1436"/>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4"/>
          <dgm:constr type="h" for="ch" forName="image1" refType="h" fact="0.2645"/>
          <dgm:constr type="l" for="ch" forName="imageaccent1" refType="w" fact="0.1112"/>
          <dgm:constr type="t" for="ch" forName="imageaccent1" refType="h" fact="0.5227"/>
          <dgm:constr type="w" for="ch" forName="imageaccent1" refType="w" fact="0.0189"/>
          <dgm:constr type="h" for="ch" forName="imageaccent1" refType="h" fact="0.031"/>
          <dgm:constr type="l" for="ch" forName="textaccent2" refType="w" fact="0.3912"/>
          <dgm:constr type="t" for="ch" forName="textaccent2" refType="h" fact="0.5213"/>
          <dgm:constr type="w" for="ch" forName="textaccent2" refType="w" fact="0.0189"/>
          <dgm:constr type="h" for="ch" forName="textaccent2" refType="h" fact="0.031"/>
          <dgm:constr type="l" for="ch" forName="imageaccent2" refType="w" fact="0.4231"/>
          <dgm:constr type="t" for="ch" forName="imageaccent2" refType="h" fact="0.5567"/>
          <dgm:constr type="w" for="ch" forName="imageaccent2" refType="w" fact="0.0189"/>
          <dgm:constr type="h" for="ch" forName="imageaccent2" refType="h" fact="0.031"/>
          <dgm:constr type="l" for="ch" forName="textaccent3" refType="w" fact="0.2502"/>
          <dgm:constr type="t" for="ch" forName="textaccent3" refType="h" fact="0.1507"/>
          <dgm:constr type="w" for="ch" forName="textaccent3" refType="w" fact="0.0189"/>
          <dgm:constr type="h" for="ch" forName="textaccent3" refType="h" fact="0.031"/>
          <dgm:constr type="l" for="ch" forName="imageaccent3" refType="w" fact="0.2841"/>
          <dgm:constr type="t" for="ch" forName="imageaccent3" refType="h" fact="0.1172"/>
          <dgm:constr type="w" for="ch" forName="imageaccent3" refType="w" fact="0.0189"/>
          <dgm:constr type="h" for="ch" forName="imageaccent3" refType="h" fact="0.031"/>
          <dgm:constr type="l" for="ch" forName="textaccent4" refType="w" fact="0.5596"/>
          <dgm:constr type="t" for="ch" forName="textaccent4" refType="h" fact="0.2637"/>
          <dgm:constr type="w" for="ch" forName="textaccent4" refType="w" fact="0.0189"/>
          <dgm:constr type="h" for="ch" forName="textaccent4" refType="h" fact="0.031"/>
          <dgm:constr type="l" for="ch" forName="imageaccent4" refType="w" fact="0.5905"/>
          <dgm:constr type="t" for="ch" forName="imageaccent4" refType="h" fact="0.3"/>
          <dgm:constr type="w" for="ch" forName="imageaccent4" refType="w" fact="0.0189"/>
          <dgm:constr type="h" for="ch" forName="imageaccent4" refType="h" fact="0.031"/>
          <dgm:constr type="l" for="ch" forName="textaccent5" refType="w" fact="0.6993"/>
          <dgm:constr type="t" for="ch" forName="textaccent5" refType="h" fact="0.1214"/>
          <dgm:constr type="w" for="ch" forName="textaccent5" refType="w" fact="0.0189"/>
          <dgm:constr type="h" for="ch" forName="textaccent5" refType="h" fact="0.031"/>
          <dgm:constr type="l" for="ch" forName="imageaccent5" refType="w" fact="0.731"/>
          <dgm:constr type="t" for="ch" forName="imageaccent5" refType="h" fact="0.1563"/>
          <dgm:constr type="w" for="ch" forName="imageaccent5" refType="w" fact="0.0189"/>
          <dgm:constr type="h" for="ch" forName="imageaccent5" refType="h" fact="0.031"/>
          <dgm:constr type="l" for="ch" forName="image6" refType="w" fact="0.5589"/>
          <dgm:constr type="t" for="ch" forName="image6" refType="h" fact="0.5872"/>
          <dgm:constr type="w" for="ch" forName="image6" refType="w" fact="0.1624"/>
          <dgm:constr type="h" for="ch" forName="image6" refType="h" fact="0.2645"/>
          <dgm:constr type="l" for="ch" forName="text6" refType="w" fact="0.6986"/>
          <dgm:constr type="t" for="ch" forName="text6" refType="h" fact="0.4424"/>
          <dgm:constr type="w" for="ch" forName="text6" refType="w" fact="0.1624"/>
          <dgm:constr type="h" for="ch" forName="text6" refType="h" fact="0.2645"/>
          <dgm:constr type="l" for="ch" forName="imageaccent6" refType="w" fact="0.7007"/>
          <dgm:constr type="t" for="ch" forName="imageaccent6" refType="h" fact="0.7033"/>
          <dgm:constr type="w" for="ch" forName="imageaccent6" refType="w" fact="0.0189"/>
          <dgm:constr type="h" for="ch" forName="imageaccent6" refType="h" fact="0.031"/>
          <dgm:constr type="l" for="ch" forName="textaccent6" refType="w" fact="0.7308"/>
          <dgm:constr type="t" for="ch" forName="textaccent6" refType="h" fact="0.6741"/>
          <dgm:constr type="w" for="ch" forName="textaccent6" refType="w" fact="0.0189"/>
          <dgm:constr type="h" for="ch" forName="textaccent6" refType="h" fact="0.031"/>
          <dgm:constr type="l" for="ch" forName="text7" refType="w" fact="0.2793"/>
          <dgm:constr type="t" for="ch" forName="text7" refType="h" fact="0.5856"/>
          <dgm:constr type="w" for="ch" forName="text7" refType="w" fact="0.1624"/>
          <dgm:constr type="h" for="ch" forName="text7" refType="h" fact="0.2645"/>
          <dgm:constr type="l" for="ch" forName="image7" refType="w" fact="0.1396"/>
          <dgm:constr type="t" for="ch" forName="image7" refType="h" fact="0.7326"/>
          <dgm:constr type="w" for="ch" forName="image7" refType="w" fact="0.1624"/>
          <dgm:constr type="h" for="ch" forName="image7" refType="h" fact="0.2645"/>
          <dgm:constr type="l" for="ch" forName="imageaccent7" refType="w" fact="0.2501"/>
          <dgm:constr type="t" for="ch" forName="imageaccent7" refType="h" fact="0.7363"/>
          <dgm:constr type="w" for="ch" forName="imageaccent7" refType="w" fact="0.0189"/>
          <dgm:constr type="h" for="ch" forName="imageaccent7" refType="h" fact="0.031"/>
          <dgm:constr type="l" for="ch" forName="textaccent7" refType="w" fact="0.284"/>
          <dgm:constr type="t" for="ch" forName="textaccent7" refType="h" fact="0.7028"/>
          <dgm:constr type="w" for="ch" forName="textaccent7" refType="w" fact="0.0189"/>
          <dgm:constr type="h" for="ch" forName="textaccent7" refType="h" fact="0.031"/>
          <dgm:constr type="l" for="ch" forName="image8" refType="w" fact="0.6979"/>
          <dgm:constr type="t" for="ch" forName="image8" refType="h" fact="0.7355"/>
          <dgm:constr type="w" for="ch" forName="image8" refType="w" fact="0.1624"/>
          <dgm:constr type="h" for="ch" forName="image8" refType="h" fact="0.2645"/>
          <dgm:constr type="l" for="ch" forName="text8" refType="w" fact="0.8376"/>
          <dgm:constr type="t" for="ch" forName="text8" refType="h" fact="0.5906"/>
          <dgm:constr type="w" for="ch" forName="text8" refType="w" fact="0.1624"/>
          <dgm:constr type="h" for="ch" forName="text8" refType="h" fact="0.2645"/>
          <dgm:constr type="l" for="ch" forName="imageaccent8" refType="w" fact="0.8397"/>
          <dgm:constr type="t" for="ch" forName="imageaccent8" refType="h" fact="0.8516"/>
          <dgm:constr type="w" for="ch" forName="imageaccent8" refType="w" fact="0.0189"/>
          <dgm:constr type="h" for="ch" forName="imageaccent8" refType="h" fact="0.031"/>
          <dgm:constr type="l" for="ch" forName="textaccent8" refType="w" fact="0.8698"/>
          <dgm:constr type="t" for="ch" forName="textaccent8" refType="h" fact="0.8223"/>
          <dgm:constr type="w" for="ch" forName="textaccent8" refType="w" fact="0.0189"/>
          <dgm:constr type="h" for="ch" forName="textaccent8" refType="h" fact="0.031"/>
        </dgm:constrLst>
      </dgm:if>
      <dgm:if name="Name10" axis="ch" ptType="node" func="cnt" op="equ" val="9">
        <dgm:alg type="composite">
          <dgm:param type="ar" val="1.8986"/>
        </dgm:alg>
        <dgm:constrLst>
          <dgm:constr type="primFontSz" for="des" ptType="node" op="equ" val="65"/>
          <dgm:constr type="l" for="ch" forName="image4" refType="w" fact="0.5585"/>
          <dgm:constr type="t" for="ch" forName="image4" refType="h" fact="0.2952"/>
          <dgm:constr type="w" for="ch" forName="image4" refType="w" fact="0.1623"/>
          <dgm:constr type="h" for="ch" forName="image4" refType="h" fact="0.2645"/>
          <dgm:constr type="l" for="ch" forName="text5" refType="w" fact="0.5585"/>
          <dgm:constr type="t" for="ch" forName="text5" refType="h" fact="0.0028"/>
          <dgm:constr type="w" for="ch" forName="text5" refType="w" fact="0.1623"/>
          <dgm:constr type="h" for="ch" forName="text5" refType="h" fact="0.2645"/>
          <dgm:constr type="l" for="ch" forName="image5" refType="w" fact="0.6982"/>
          <dgm:constr type="t" for="ch" forName="image5" refType="h" fact="0.1504"/>
          <dgm:constr type="w" for="ch" forName="image5" refType="w" fact="0.1623"/>
          <dgm:constr type="h" for="ch" forName="image5" refType="h" fact="0.2645"/>
          <dgm:constr type="l" for="ch" forName="image2" refType="w" fact="0.4189"/>
          <dgm:constr type="t" for="ch" forName="image2" refType="h" fact="0.439"/>
          <dgm:constr type="w" for="ch" forName="image2" refType="w" fact="0.1623"/>
          <dgm:constr type="h" for="ch" forName="image2" refType="h" fact="0.2645"/>
          <dgm:constr type="l" for="ch" forName="text4" refType="w" fact="0.4189"/>
          <dgm:constr type="t" for="ch" forName="text4" refType="h" fact="0.1465"/>
          <dgm:constr type="w" for="ch" forName="text4" refType="w" fact="0.1623"/>
          <dgm:constr type="h" for="ch" forName="text4" refType="h" fact="0.2645"/>
          <dgm:constr type="l" for="ch" forName="text2" refType="w" fact="0.2793"/>
          <dgm:constr type="t" for="ch" forName="text2" refType="h" fact="0.2925"/>
          <dgm:constr type="w" for="ch" forName="text2" refType="w" fact="0.1623"/>
          <dgm:constr type="h" for="ch" forName="text2" refType="h" fact="0.2645"/>
          <dgm:constr type="l" for="ch" forName="image3" refType="w" fact="0.2793"/>
          <dgm:constr type="t" for="ch" forName="image3" refType="h" fact="0"/>
          <dgm:constr type="w" for="ch" forName="image3" refType="w" fact="0.1623"/>
          <dgm:constr type="h" for="ch" forName="image3" refType="h" fact="0.2645"/>
          <dgm:constr type="l" for="ch" forName="text1" refType="w" fact="0.1396"/>
          <dgm:constr type="t" for="ch" forName="text1" refType="h" fact="0.4395"/>
          <dgm:constr type="w" for="ch" forName="text1" refType="w" fact="0.1623"/>
          <dgm:constr type="h" for="ch" forName="text1" refType="h" fact="0.2645"/>
          <dgm:constr type="l" for="ch" forName="text3" refType="w" fact="0.1396"/>
          <dgm:constr type="t" for="ch" forName="text3" refType="h" fact="0.1471"/>
          <dgm:constr type="w" for="ch" forName="text3" refType="w" fact="0.1623"/>
          <dgm:constr type="h" for="ch" forName="text3" refType="h" fact="0.2645"/>
          <dgm:constr type="l" for="ch" forName="textaccent1" refType="w" fact="0.1435"/>
          <dgm:constr type="t" for="ch" forName="textaccent1" refType="h" fact="0.5578"/>
          <dgm:constr type="w" for="ch" forName="textaccent1" refType="w" fact="0.0189"/>
          <dgm:constr type="h" for="ch" forName="textaccent1" refType="h" fact="0.031"/>
          <dgm:constr type="l" for="ch" forName="image1" refType="w" fact="0"/>
          <dgm:constr type="t" for="ch" forName="image1" refType="h" fact="0.2933"/>
          <dgm:constr type="w" for="ch" forName="image1" refType="w" fact="0.1623"/>
          <dgm:constr type="h" for="ch" forName="image1" refType="h" fact="0.2645"/>
          <dgm:constr type="l" for="ch" forName="imageaccent1" refType="w" fact="0.1111"/>
          <dgm:constr type="t" for="ch" forName="imageaccent1" refType="h" fact="0.5227"/>
          <dgm:constr type="w" for="ch" forName="imageaccent1" refType="w" fact="0.0189"/>
          <dgm:constr type="h" for="ch" forName="imageaccent1" refType="h" fact="0.031"/>
          <dgm:constr type="l" for="ch" forName="textaccent2" refType="w" fact="0.391"/>
          <dgm:constr type="t" for="ch" forName="textaccent2" refType="h" fact="0.5213"/>
          <dgm:constr type="w" for="ch" forName="textaccent2" refType="w" fact="0.0189"/>
          <dgm:constr type="h" for="ch" forName="textaccent2" refType="h" fact="0.031"/>
          <dgm:constr type="l" for="ch" forName="imageaccent2" refType="w" fact="0.4228"/>
          <dgm:constr type="t" for="ch" forName="imageaccent2" refType="h" fact="0.5567"/>
          <dgm:constr type="w" for="ch" forName="imageaccent2" refType="w" fact="0.0189"/>
          <dgm:constr type="h" for="ch" forName="imageaccent2" refType="h" fact="0.031"/>
          <dgm:constr type="l" for="ch" forName="textaccent3" refType="w" fact="0.2501"/>
          <dgm:constr type="t" for="ch" forName="textaccent3" refType="h" fact="0.1507"/>
          <dgm:constr type="w" for="ch" forName="textaccent3" refType="w" fact="0.0189"/>
          <dgm:constr type="h" for="ch" forName="textaccent3" refType="h" fact="0.031"/>
          <dgm:constr type="l" for="ch" forName="imageaccent3" refType="w" fact="0.2839"/>
          <dgm:constr type="t" for="ch" forName="imageaccent3" refType="h" fact="0.1172"/>
          <dgm:constr type="w" for="ch" forName="imageaccent3" refType="w" fact="0.0189"/>
          <dgm:constr type="h" for="ch" forName="imageaccent3" refType="h" fact="0.031"/>
          <dgm:constr type="l" for="ch" forName="textaccent4" refType="w" fact="0.5593"/>
          <dgm:constr type="t" for="ch" forName="textaccent4" refType="h" fact="0.2637"/>
          <dgm:constr type="w" for="ch" forName="textaccent4" refType="w" fact="0.0189"/>
          <dgm:constr type="h" for="ch" forName="textaccent4" refType="h" fact="0.031"/>
          <dgm:constr type="l" for="ch" forName="imageaccent4" refType="w" fact="0.5901"/>
          <dgm:constr type="t" for="ch" forName="imageaccent4" refType="h" fact="0.3"/>
          <dgm:constr type="w" for="ch" forName="imageaccent4" refType="w" fact="0.0189"/>
          <dgm:constr type="h" for="ch" forName="imageaccent4" refType="h" fact="0.031"/>
          <dgm:constr type="l" for="ch" forName="textaccent5" refType="w" fact="0.6989"/>
          <dgm:constr type="t" for="ch" forName="textaccent5" refType="h" fact="0.1214"/>
          <dgm:constr type="w" for="ch" forName="textaccent5" refType="w" fact="0.0189"/>
          <dgm:constr type="h" for="ch" forName="textaccent5" refType="h" fact="0.031"/>
          <dgm:constr type="l" for="ch" forName="imageaccent5" refType="w" fact="0.7305"/>
          <dgm:constr type="t" for="ch" forName="imageaccent5" refType="h" fact="0.1563"/>
          <dgm:constr type="w" for="ch" forName="imageaccent5" refType="w" fact="0.0189"/>
          <dgm:constr type="h" for="ch" forName="imageaccent5" refType="h" fact="0.031"/>
          <dgm:constr type="l" for="ch" forName="image6" refType="w" fact="0.5585"/>
          <dgm:constr type="t" for="ch" forName="image6" refType="h" fact="0.5872"/>
          <dgm:constr type="w" for="ch" forName="image6" refType="w" fact="0.1623"/>
          <dgm:constr type="h" for="ch" forName="image6" refType="h" fact="0.2645"/>
          <dgm:constr type="l" for="ch" forName="text6" refType="w" fact="0.6982"/>
          <dgm:constr type="t" for="ch" forName="text6" refType="h" fact="0.4424"/>
          <dgm:constr type="w" for="ch" forName="text6" refType="w" fact="0.1623"/>
          <dgm:constr type="h" for="ch" forName="text6" refType="h" fact="0.2645"/>
          <dgm:constr type="l" for="ch" forName="imageaccent6" refType="w" fact="0.7002"/>
          <dgm:constr type="t" for="ch" forName="imageaccent6" refType="h" fact="0.7033"/>
          <dgm:constr type="w" for="ch" forName="imageaccent6" refType="w" fact="0.0189"/>
          <dgm:constr type="h" for="ch" forName="imageaccent6" refType="h" fact="0.031"/>
          <dgm:constr type="l" for="ch" forName="textaccent6" refType="w" fact="0.7303"/>
          <dgm:constr type="t" for="ch" forName="textaccent6" refType="h" fact="0.6741"/>
          <dgm:constr type="w" for="ch" forName="textaccent6" refType="w" fact="0.0189"/>
          <dgm:constr type="h" for="ch" forName="textaccent6" refType="h" fact="0.031"/>
          <dgm:constr type="l" for="ch" forName="text7" refType="w" fact="0.2792"/>
          <dgm:constr type="t" for="ch" forName="text7" refType="h" fact="0.5856"/>
          <dgm:constr type="w" for="ch" forName="text7" refType="w" fact="0.1623"/>
          <dgm:constr type="h" for="ch" forName="text7" refType="h" fact="0.2645"/>
          <dgm:constr type="l" for="ch" forName="image7" refType="w" fact="0.1395"/>
          <dgm:constr type="t" for="ch" forName="image7" refType="h" fact="0.7326"/>
          <dgm:constr type="w" for="ch" forName="image7" refType="w" fact="0.1623"/>
          <dgm:constr type="h" for="ch" forName="image7" refType="h" fact="0.2645"/>
          <dgm:constr type="l" for="ch" forName="imageaccent7" refType="w" fact="0.25"/>
          <dgm:constr type="t" for="ch" forName="imageaccent7" refType="h" fact="0.7363"/>
          <dgm:constr type="w" for="ch" forName="imageaccent7" refType="w" fact="0.0189"/>
          <dgm:constr type="h" for="ch" forName="imageaccent7" refType="h" fact="0.031"/>
          <dgm:constr type="l" for="ch" forName="textaccent7" refType="w" fact="0.2838"/>
          <dgm:constr type="t" for="ch" forName="textaccent7" refType="h" fact="0.7028"/>
          <dgm:constr type="w" for="ch" forName="textaccent7" refType="w" fact="0.0189"/>
          <dgm:constr type="h" for="ch" forName="textaccent7" refType="h" fact="0.031"/>
          <dgm:constr type="l" for="ch" forName="image8" refType="w" fact="0.6975"/>
          <dgm:constr type="t" for="ch" forName="image8" refType="h" fact="0.7355"/>
          <dgm:constr type="w" for="ch" forName="image8" refType="w" fact="0.1623"/>
          <dgm:constr type="h" for="ch" forName="image8" refType="h" fact="0.2645"/>
          <dgm:constr type="l" for="ch" forName="text8" refType="w" fact="0.8371"/>
          <dgm:constr type="t" for="ch" forName="text8" refType="h" fact="0.5906"/>
          <dgm:constr type="w" for="ch" forName="text8" refType="w" fact="0.1623"/>
          <dgm:constr type="h" for="ch" forName="text8" refType="h" fact="0.2645"/>
          <dgm:constr type="l" for="ch" forName="imageaccent8" refType="w" fact="0.8392"/>
          <dgm:constr type="t" for="ch" forName="imageaccent8" refType="h" fact="0.8516"/>
          <dgm:constr type="w" for="ch" forName="imageaccent8" refType="w" fact="0.0189"/>
          <dgm:constr type="h" for="ch" forName="imageaccent8" refType="h" fact="0.031"/>
          <dgm:constr type="l" for="ch" forName="textaccent8" refType="w" fact="0.8693"/>
          <dgm:constr type="t" for="ch" forName="textaccent8" refType="h" fact="0.8223"/>
          <dgm:constr type="w" for="ch" forName="textaccent8" refType="w" fact="0.0189"/>
          <dgm:constr type="h" for="ch" forName="textaccent8" refType="h" fact="0.031"/>
          <dgm:constr type="l" for="ch" forName="text9" refType="w" fact="0.8377"/>
          <dgm:constr type="t" for="ch" forName="text9" refType="h" fact="0.0057"/>
          <dgm:constr type="w" for="ch" forName="text9" refType="w" fact="0.1623"/>
          <dgm:constr type="h" for="ch" forName="text9" refType="h" fact="0.2645"/>
          <dgm:constr type="l" for="ch" forName="textaccent9" refType="w" fact="0.95"/>
          <dgm:constr type="t" for="ch" forName="textaccent9" refType="h" fact="0.2383"/>
          <dgm:constr type="w" for="ch" forName="textaccent9" refType="w" fact="0.0189"/>
          <dgm:constr type="h" for="ch" forName="textaccent9" refType="h" fact="0.031"/>
          <dgm:constr type="l" for="ch" forName="image9" refType="w" fact="0.8377"/>
          <dgm:constr type="t" for="ch" forName="image9" refType="h" fact="0.2977"/>
          <dgm:constr type="w" for="ch" forName="image9" refType="w" fact="0.1623"/>
          <dgm:constr type="h" for="ch" forName="image9" refType="h" fact="0.2645"/>
          <dgm:constr type="l" for="ch" forName="imageaccent9" refType="w" fact="0.95"/>
          <dgm:constr type="t" for="ch" forName="imageaccent9" refType="h" fact="0.2993"/>
          <dgm:constr type="w" for="ch" forName="imageaccent9" refType="w" fact="0.0189"/>
          <dgm:constr type="h" for="ch" forName="imageaccent9" refType="h" fact="0.031"/>
        </dgm:constrLst>
      </dgm:if>
      <dgm:if name="Name11" axis="ch" ptType="node" func="cnt" op="equ" val="10">
        <dgm:alg type="composite">
          <dgm:param type="ar" val="1.6608"/>
        </dgm:alg>
        <dgm:constrLst>
          <dgm:constr type="primFontSz" for="des" ptType="node" op="equ" val="65"/>
          <dgm:constr type="l" for="ch" forName="image4" refType="w" fact="0.5585"/>
          <dgm:constr type="t" for="ch" forName="image4" refType="h" fact="0.2583"/>
          <dgm:constr type="w" for="ch" forName="image4" refType="w" fact="0.1623"/>
          <dgm:constr type="h" for="ch" forName="image4" refType="h" fact="0.2314"/>
          <dgm:constr type="l" for="ch" forName="text5" refType="w" fact="0.5585"/>
          <dgm:constr type="t" for="ch" forName="text5" refType="h" fact="0.0024"/>
          <dgm:constr type="w" for="ch" forName="text5" refType="w" fact="0.1623"/>
          <dgm:constr type="h" for="ch" forName="text5" refType="h" fact="0.2314"/>
          <dgm:constr type="l" for="ch" forName="image5" refType="w" fact="0.6982"/>
          <dgm:constr type="t" for="ch" forName="image5" refType="h" fact="0.1316"/>
          <dgm:constr type="w" for="ch" forName="image5" refType="w" fact="0.1623"/>
          <dgm:constr type="h" for="ch" forName="image5" refType="h" fact="0.2314"/>
          <dgm:constr type="l" for="ch" forName="image2" refType="w" fact="0.4189"/>
          <dgm:constr type="t" for="ch" forName="image2" refType="h" fact="0.384"/>
          <dgm:constr type="w" for="ch" forName="image2" refType="w" fact="0.1623"/>
          <dgm:constr type="h" for="ch" forName="image2" refType="h" fact="0.2314"/>
          <dgm:constr type="l" for="ch" forName="text4" refType="w" fact="0.4189"/>
          <dgm:constr type="t" for="ch" forName="text4" refType="h" fact="0.1282"/>
          <dgm:constr type="w" for="ch" forName="text4" refType="w" fact="0.1623"/>
          <dgm:constr type="h" for="ch" forName="text4" refType="h" fact="0.2314"/>
          <dgm:constr type="l" for="ch" forName="text2" refType="w" fact="0.2793"/>
          <dgm:constr type="t" for="ch" forName="text2" refType="h" fact="0.2558"/>
          <dgm:constr type="w" for="ch" forName="text2" refType="w" fact="0.1623"/>
          <dgm:constr type="h" for="ch" forName="text2" refType="h" fact="0.2314"/>
          <dgm:constr type="l" for="ch" forName="image3" refType="w" fact="0.2793"/>
          <dgm:constr type="t" for="ch" forName="image3" refType="h" fact="0"/>
          <dgm:constr type="w" for="ch" forName="image3" refType="w" fact="0.1623"/>
          <dgm:constr type="h" for="ch" forName="image3" refType="h" fact="0.2314"/>
          <dgm:constr type="l" for="ch" forName="text1" refType="w" fact="0.1396"/>
          <dgm:constr type="t" for="ch" forName="text1" refType="h" fact="0.3845"/>
          <dgm:constr type="w" for="ch" forName="text1" refType="w" fact="0.1623"/>
          <dgm:constr type="h" for="ch" forName="text1" refType="h" fact="0.2314"/>
          <dgm:constr type="l" for="ch" forName="text3" refType="w" fact="0.1396"/>
          <dgm:constr type="t" for="ch" forName="text3" refType="h" fact="0.1286"/>
          <dgm:constr type="w" for="ch" forName="text3" refType="w" fact="0.1623"/>
          <dgm:constr type="h" for="ch" forName="text3" refType="h" fact="0.2314"/>
          <dgm:constr type="l" for="ch" forName="textaccent1" refType="w" fact="0.1435"/>
          <dgm:constr type="t" for="ch" forName="textaccent1" refType="h" fact="0.488"/>
          <dgm:constr type="w" for="ch" forName="textaccent1" refType="w" fact="0.0189"/>
          <dgm:constr type="h" for="ch" forName="textaccent1" refType="h" fact="0.0271"/>
          <dgm:constr type="l" for="ch" forName="image1" refType="w" fact="0"/>
          <dgm:constr type="t" for="ch" forName="image1" refType="h" fact="0.2566"/>
          <dgm:constr type="w" for="ch" forName="image1" refType="w" fact="0.1623"/>
          <dgm:constr type="h" for="ch" forName="image1" refType="h" fact="0.2314"/>
          <dgm:constr type="l" for="ch" forName="imageaccent1" refType="w" fact="0.1111"/>
          <dgm:constr type="t" for="ch" forName="imageaccent1" refType="h" fact="0.4572"/>
          <dgm:constr type="w" for="ch" forName="imageaccent1" refType="w" fact="0.0189"/>
          <dgm:constr type="h" for="ch" forName="imageaccent1" refType="h" fact="0.0271"/>
          <dgm:constr type="l" for="ch" forName="textaccent2" refType="w" fact="0.391"/>
          <dgm:constr type="t" for="ch" forName="textaccent2" refType="h" fact="0.456"/>
          <dgm:constr type="w" for="ch" forName="textaccent2" refType="w" fact="0.0189"/>
          <dgm:constr type="h" for="ch" forName="textaccent2" refType="h" fact="0.0271"/>
          <dgm:constr type="l" for="ch" forName="imageaccent2" refType="w" fact="0.4228"/>
          <dgm:constr type="t" for="ch" forName="imageaccent2" refType="h" fact="0.487"/>
          <dgm:constr type="w" for="ch" forName="imageaccent2" refType="w" fact="0.0189"/>
          <dgm:constr type="h" for="ch" forName="imageaccent2" refType="h" fact="0.0271"/>
          <dgm:constr type="l" for="ch" forName="textaccent3" refType="w" fact="0.2501"/>
          <dgm:constr type="t" for="ch" forName="textaccent3" refType="h" fact="0.1318"/>
          <dgm:constr type="w" for="ch" forName="textaccent3" refType="w" fact="0.0189"/>
          <dgm:constr type="h" for="ch" forName="textaccent3" refType="h" fact="0.0271"/>
          <dgm:constr type="l" for="ch" forName="imageaccent3" refType="w" fact="0.2839"/>
          <dgm:constr type="t" for="ch" forName="imageaccent3" refType="h" fact="0.1025"/>
          <dgm:constr type="w" for="ch" forName="imageaccent3" refType="w" fact="0.0189"/>
          <dgm:constr type="h" for="ch" forName="imageaccent3" refType="h" fact="0.0271"/>
          <dgm:constr type="l" for="ch" forName="textaccent4" refType="w" fact="0.5593"/>
          <dgm:constr type="t" for="ch" forName="textaccent4" refType="h" fact="0.2307"/>
          <dgm:constr type="w" for="ch" forName="textaccent4" refType="w" fact="0.0189"/>
          <dgm:constr type="h" for="ch" forName="textaccent4" refType="h" fact="0.0271"/>
          <dgm:constr type="l" for="ch" forName="imageaccent4" refType="w" fact="0.5901"/>
          <dgm:constr type="t" for="ch" forName="imageaccent4" refType="h" fact="0.2624"/>
          <dgm:constr type="w" for="ch" forName="imageaccent4" refType="w" fact="0.0189"/>
          <dgm:constr type="h" for="ch" forName="imageaccent4" refType="h" fact="0.0271"/>
          <dgm:constr type="l" for="ch" forName="textaccent5" refType="w" fact="0.6989"/>
          <dgm:constr type="t" for="ch" forName="textaccent5" refType="h" fact="0.1062"/>
          <dgm:constr type="w" for="ch" forName="textaccent5" refType="w" fact="0.0189"/>
          <dgm:constr type="h" for="ch" forName="textaccent5" refType="h" fact="0.0271"/>
          <dgm:constr type="l" for="ch" forName="imageaccent5" refType="w" fact="0.7305"/>
          <dgm:constr type="t" for="ch" forName="imageaccent5" refType="h" fact="0.1367"/>
          <dgm:constr type="w" for="ch" forName="imageaccent5" refType="w" fact="0.0189"/>
          <dgm:constr type="h" for="ch" forName="imageaccent5" refType="h" fact="0.0271"/>
          <dgm:constr type="l" for="ch" forName="image6" refType="w" fact="0.5585"/>
          <dgm:constr type="t" for="ch" forName="image6" refType="h" fact="0.5137"/>
          <dgm:constr type="w" for="ch" forName="image6" refType="w" fact="0.1623"/>
          <dgm:constr type="h" for="ch" forName="image6" refType="h" fact="0.2314"/>
          <dgm:constr type="l" for="ch" forName="text6" refType="w" fact="0.6982"/>
          <dgm:constr type="t" for="ch" forName="text6" refType="h" fact="0.387"/>
          <dgm:constr type="w" for="ch" forName="text6" refType="w" fact="0.1623"/>
          <dgm:constr type="h" for="ch" forName="text6" refType="h" fact="0.2314"/>
          <dgm:constr type="l" for="ch" forName="imageaccent6" refType="w" fact="0.7002"/>
          <dgm:constr type="t" for="ch" forName="imageaccent6" refType="h" fact="0.6152"/>
          <dgm:constr type="w" for="ch" forName="imageaccent6" refType="w" fact="0.0189"/>
          <dgm:constr type="h" for="ch" forName="imageaccent6" refType="h" fact="0.0271"/>
          <dgm:constr type="l" for="ch" forName="textaccent6" refType="w" fact="0.7303"/>
          <dgm:constr type="t" for="ch" forName="textaccent6" refType="h" fact="0.5897"/>
          <dgm:constr type="w" for="ch" forName="textaccent6" refType="w" fact="0.0189"/>
          <dgm:constr type="h" for="ch" forName="textaccent6" refType="h" fact="0.0271"/>
          <dgm:constr type="l" for="ch" forName="text7" refType="w" fact="0.2792"/>
          <dgm:constr type="t" for="ch" forName="text7" refType="h" fact="0.5122"/>
          <dgm:constr type="w" for="ch" forName="text7" refType="w" fact="0.1623"/>
          <dgm:constr type="h" for="ch" forName="text7" refType="h" fact="0.2314"/>
          <dgm:constr type="l" for="ch" forName="image7" refType="w" fact="0.1395"/>
          <dgm:constr type="t" for="ch" forName="image7" refType="h" fact="0.6409"/>
          <dgm:constr type="w" for="ch" forName="image7" refType="w" fact="0.1623"/>
          <dgm:constr type="h" for="ch" forName="image7" refType="h" fact="0.2314"/>
          <dgm:constr type="l" for="ch" forName="imageaccent7" refType="w" fact="0.25"/>
          <dgm:constr type="t" for="ch" forName="imageaccent7" refType="h" fact="0.6441"/>
          <dgm:constr type="w" for="ch" forName="imageaccent7" refType="w" fact="0.0189"/>
          <dgm:constr type="h" for="ch" forName="imageaccent7" refType="h" fact="0.0271"/>
          <dgm:constr type="l" for="ch" forName="textaccent7" refType="w" fact="0.2838"/>
          <dgm:constr type="t" for="ch" forName="textaccent7" refType="h" fact="0.6148"/>
          <dgm:constr type="w" for="ch" forName="textaccent7" refType="w" fact="0.0189"/>
          <dgm:constr type="h" for="ch" forName="textaccent7" refType="h" fact="0.0271"/>
          <dgm:constr type="l" for="ch" forName="image8" refType="w" fact="0.6975"/>
          <dgm:constr type="t" for="ch" forName="image8" refType="h" fact="0.6433"/>
          <dgm:constr type="w" for="ch" forName="image8" refType="w" fact="0.1623"/>
          <dgm:constr type="h" for="ch" forName="image8" refType="h" fact="0.2314"/>
          <dgm:constr type="l" for="ch" forName="text8" refType="w" fact="0.8371"/>
          <dgm:constr type="t" for="ch" forName="text8" refType="h" fact="0.5167"/>
          <dgm:constr type="w" for="ch" forName="text8" refType="w" fact="0.1623"/>
          <dgm:constr type="h" for="ch" forName="text8" refType="h" fact="0.2314"/>
          <dgm:constr type="l" for="ch" forName="imageaccent8" refType="w" fact="0.8392"/>
          <dgm:constr type="t" for="ch" forName="imageaccent8" refType="h" fact="0.7449"/>
          <dgm:constr type="w" for="ch" forName="imageaccent8" refType="w" fact="0.0189"/>
          <dgm:constr type="h" for="ch" forName="imageaccent8" refType="h" fact="0.0271"/>
          <dgm:constr type="l" for="ch" forName="textaccent8" refType="w" fact="0.8693"/>
          <dgm:constr type="t" for="ch" forName="textaccent8" refType="h" fact="0.7194"/>
          <dgm:constr type="w" for="ch" forName="textaccent8" refType="w" fact="0.0189"/>
          <dgm:constr type="h" for="ch" forName="textaccent8" refType="h" fact="0.0271"/>
          <dgm:constr type="l" for="ch" forName="text9" refType="w" fact="0.8377"/>
          <dgm:constr type="t" for="ch" forName="text9" refType="h" fact="0.005"/>
          <dgm:constr type="w" for="ch" forName="text9" refType="w" fact="0.1623"/>
          <dgm:constr type="h" for="ch" forName="text9" refType="h" fact="0.2314"/>
          <dgm:constr type="l" for="ch" forName="textaccent9" refType="w" fact="0.95"/>
          <dgm:constr type="t" for="ch" forName="textaccent9" refType="h" fact="0.2084"/>
          <dgm:constr type="w" for="ch" forName="textaccent9" refType="w" fact="0.0189"/>
          <dgm:constr type="h" for="ch" forName="textaccent9" refType="h" fact="0.0271"/>
          <dgm:constr type="l" for="ch" forName="image9" refType="w" fact="0.8377"/>
          <dgm:constr type="t" for="ch" forName="image9" refType="h" fact="0.2604"/>
          <dgm:constr type="w" for="ch" forName="image9" refType="w" fact="0.1623"/>
          <dgm:constr type="h" for="ch" forName="image9" refType="h" fact="0.2314"/>
          <dgm:constr type="l" for="ch" forName="imageaccent9" refType="w" fact="0.95"/>
          <dgm:constr type="t" for="ch" forName="imageaccent9" refType="h" fact="0.2618"/>
          <dgm:constr type="w" for="ch" forName="imageaccent9" refType="w" fact="0.0189"/>
          <dgm:constr type="h" for="ch" forName="imageaccent9" refType="h" fact="0.0271"/>
          <dgm:constr type="l" for="ch" forName="image10" refType="w" fact="0.2786"/>
          <dgm:constr type="t" for="ch" forName="image10" refType="h" fact="0.7686"/>
          <dgm:constr type="w" for="ch" forName="image10" refType="w" fact="0.1623"/>
          <dgm:constr type="h" for="ch" forName="image10" refType="h" fact="0.2314"/>
          <dgm:constr type="l" for="ch" forName="text10" refType="w" fact="0.4183"/>
          <dgm:constr type="t" for="ch" forName="text10" refType="h" fact="0.6419"/>
          <dgm:constr type="w" for="ch" forName="text10" refType="w" fact="0.1623"/>
          <dgm:constr type="h" for="ch" forName="text10" refType="h" fact="0.2314"/>
          <dgm:constr type="l" for="ch" forName="imageaccent10" refType="w" fact="0.4203"/>
          <dgm:constr type="t" for="ch" forName="imageaccent10" refType="h" fact="0.8701"/>
          <dgm:constr type="w" for="ch" forName="imageaccent10" refType="w" fact="0.0189"/>
          <dgm:constr type="h" for="ch" forName="imageaccent10" refType="h" fact="0.0271"/>
          <dgm:constr type="l" for="ch" forName="textaccent10" refType="w" fact="0.4504"/>
          <dgm:constr type="t" for="ch" forName="textaccent10" refType="h" fact="0.8446"/>
          <dgm:constr type="w" for="ch" forName="textaccent10" refType="w" fact="0.0189"/>
          <dgm:constr type="h" for="ch" forName="textaccent10" refType="h" fact="0.0271"/>
        </dgm:constrLst>
      </dgm:if>
      <dgm:if name="Name12" axis="ch" ptType="node" func="cnt" op="equ" val="11">
        <dgm:alg type="composite">
          <dgm:param type="ar" val="1.4704"/>
        </dgm:alg>
        <dgm:constrLst>
          <dgm:constr type="primFontSz" for="des" ptType="node" op="equ" val="65"/>
          <dgm:constr type="l" for="ch" forName="image4" refType="w" fact="0.5585"/>
          <dgm:constr type="t" for="ch" forName="image4" refType="h" fact="0.2287"/>
          <dgm:constr type="w" for="ch" forName="image4" refType="w" fact="0.1623"/>
          <dgm:constr type="h" for="ch" forName="image4" refType="h" fact="0.2049"/>
          <dgm:constr type="l" for="ch" forName="text5" refType="w" fact="0.5585"/>
          <dgm:constr type="t" for="ch" forName="text5" refType="h" fact="0.0022"/>
          <dgm:constr type="w" for="ch" forName="text5" refType="w" fact="0.1623"/>
          <dgm:constr type="h" for="ch" forName="text5" refType="h" fact="0.2049"/>
          <dgm:constr type="l" for="ch" forName="image5" refType="w" fact="0.6982"/>
          <dgm:constr type="t" for="ch" forName="image5" refType="h" fact="0.1165"/>
          <dgm:constr type="w" for="ch" forName="image5" refType="w" fact="0.1623"/>
          <dgm:constr type="h" for="ch" forName="image5" refType="h" fact="0.2049"/>
          <dgm:constr type="l" for="ch" forName="image2" refType="w" fact="0.4189"/>
          <dgm:constr type="t" for="ch" forName="image2" refType="h" fact="0.34"/>
          <dgm:constr type="w" for="ch" forName="image2" refType="w" fact="0.1623"/>
          <dgm:constr type="h" for="ch" forName="image2" refType="h" fact="0.2049"/>
          <dgm:constr type="l" for="ch" forName="text4" refType="w" fact="0.4189"/>
          <dgm:constr type="t" for="ch" forName="text4" refType="h" fact="0.1135"/>
          <dgm:constr type="w" for="ch" forName="text4" refType="w" fact="0.1623"/>
          <dgm:constr type="h" for="ch" forName="text4" refType="h" fact="0.2049"/>
          <dgm:constr type="l" for="ch" forName="text2" refType="w" fact="0.2793"/>
          <dgm:constr type="t" for="ch" forName="text2" refType="h" fact="0.2265"/>
          <dgm:constr type="w" for="ch" forName="text2" refType="w" fact="0.1623"/>
          <dgm:constr type="h" for="ch" forName="text2" refType="h" fact="0.2049"/>
          <dgm:constr type="l" for="ch" forName="image3" refType="w" fact="0.2793"/>
          <dgm:constr type="t" for="ch" forName="image3" refType="h" fact="0"/>
          <dgm:constr type="w" for="ch" forName="image3" refType="w" fact="0.1623"/>
          <dgm:constr type="h" for="ch" forName="image3" refType="h" fact="0.2049"/>
          <dgm:constr type="l" for="ch" forName="text1" refType="w" fact="0.1396"/>
          <dgm:constr type="t" for="ch" forName="text1" refType="h" fact="0.3404"/>
          <dgm:constr type="w" for="ch" forName="text1" refType="w" fact="0.1623"/>
          <dgm:constr type="h" for="ch" forName="text1" refType="h" fact="0.2049"/>
          <dgm:constr type="l" for="ch" forName="text3" refType="w" fact="0.1396"/>
          <dgm:constr type="t" for="ch" forName="text3" refType="h" fact="0.1139"/>
          <dgm:constr type="w" for="ch" forName="text3" refType="w" fact="0.1623"/>
          <dgm:constr type="h" for="ch" forName="text3" refType="h" fact="0.2049"/>
          <dgm:constr type="l" for="ch" forName="textaccent1" refType="w" fact="0.1435"/>
          <dgm:constr type="t" for="ch" forName="textaccent1" refType="h" fact="0.432"/>
          <dgm:constr type="w" for="ch" forName="textaccent1" refType="w" fact="0.0189"/>
          <dgm:constr type="h" for="ch" forName="textaccent1" refType="h" fact="0.024"/>
          <dgm:constr type="l" for="ch" forName="image1" refType="w" fact="0"/>
          <dgm:constr type="t" for="ch" forName="image1" refType="h" fact="0.2272"/>
          <dgm:constr type="w" for="ch" forName="image1" refType="w" fact="0.1623"/>
          <dgm:constr type="h" for="ch" forName="image1" refType="h" fact="0.2049"/>
          <dgm:constr type="l" for="ch" forName="imageaccent1" refType="w" fact="0.1111"/>
          <dgm:constr type="t" for="ch" forName="imageaccent1" refType="h" fact="0.4048"/>
          <dgm:constr type="w" for="ch" forName="imageaccent1" refType="w" fact="0.0189"/>
          <dgm:constr type="h" for="ch" forName="imageaccent1" refType="h" fact="0.024"/>
          <dgm:constr type="l" for="ch" forName="textaccent2" refType="w" fact="0.391"/>
          <dgm:constr type="t" for="ch" forName="textaccent2" refType="h" fact="0.4038"/>
          <dgm:constr type="w" for="ch" forName="textaccent2" refType="w" fact="0.0189"/>
          <dgm:constr type="h" for="ch" forName="textaccent2" refType="h" fact="0.024"/>
          <dgm:constr type="l" for="ch" forName="imageaccent2" refType="w" fact="0.4228"/>
          <dgm:constr type="t" for="ch" forName="imageaccent2" refType="h" fact="0.4312"/>
          <dgm:constr type="w" for="ch" forName="imageaccent2" refType="w" fact="0.0189"/>
          <dgm:constr type="h" for="ch" forName="imageaccent2" refType="h" fact="0.024"/>
          <dgm:constr type="l" for="ch" forName="textaccent3" refType="w" fact="0.2501"/>
          <dgm:constr type="t" for="ch" forName="textaccent3" refType="h" fact="0.1167"/>
          <dgm:constr type="w" for="ch" forName="textaccent3" refType="w" fact="0.0189"/>
          <dgm:constr type="h" for="ch" forName="textaccent3" refType="h" fact="0.024"/>
          <dgm:constr type="l" for="ch" forName="imageaccent3" refType="w" fact="0.2839"/>
          <dgm:constr type="t" for="ch" forName="imageaccent3" refType="h" fact="0.0908"/>
          <dgm:constr type="w" for="ch" forName="imageaccent3" refType="w" fact="0.0189"/>
          <dgm:constr type="h" for="ch" forName="imageaccent3" refType="h" fact="0.024"/>
          <dgm:constr type="l" for="ch" forName="textaccent4" refType="w" fact="0.5593"/>
          <dgm:constr type="t" for="ch" forName="textaccent4" refType="h" fact="0.2042"/>
          <dgm:constr type="w" for="ch" forName="textaccent4" refType="w" fact="0.0189"/>
          <dgm:constr type="h" for="ch" forName="textaccent4" refType="h" fact="0.024"/>
          <dgm:constr type="l" for="ch" forName="imageaccent4" refType="w" fact="0.5901"/>
          <dgm:constr type="t" for="ch" forName="imageaccent4" refType="h" fact="0.2323"/>
          <dgm:constr type="w" for="ch" forName="imageaccent4" refType="w" fact="0.0189"/>
          <dgm:constr type="h" for="ch" forName="imageaccent4" refType="h" fact="0.024"/>
          <dgm:constr type="l" for="ch" forName="textaccent5" refType="w" fact="0.6989"/>
          <dgm:constr type="t" for="ch" forName="textaccent5" refType="h" fact="0.094"/>
          <dgm:constr type="w" for="ch" forName="textaccent5" refType="w" fact="0.0189"/>
          <dgm:constr type="h" for="ch" forName="textaccent5" refType="h" fact="0.024"/>
          <dgm:constr type="l" for="ch" forName="imageaccent5" refType="w" fact="0.7305"/>
          <dgm:constr type="t" for="ch" forName="imageaccent5" refType="h" fact="0.121"/>
          <dgm:constr type="w" for="ch" forName="imageaccent5" refType="w" fact="0.0189"/>
          <dgm:constr type="h" for="ch" forName="imageaccent5" refType="h" fact="0.024"/>
          <dgm:constr type="l" for="ch" forName="image6" refType="w" fact="0.5585"/>
          <dgm:constr type="t" for="ch" forName="image6" refType="h" fact="0.4548"/>
          <dgm:constr type="w" for="ch" forName="image6" refType="w" fact="0.1623"/>
          <dgm:constr type="h" for="ch" forName="image6" refType="h" fact="0.2049"/>
          <dgm:constr type="l" for="ch" forName="text6" refType="w" fact="0.6982"/>
          <dgm:constr type="t" for="ch" forName="text6" refType="h" fact="0.3426"/>
          <dgm:constr type="w" for="ch" forName="text6" refType="w" fact="0.1623"/>
          <dgm:constr type="h" for="ch" forName="text6" refType="h" fact="0.2049"/>
          <dgm:constr type="l" for="ch" forName="imageaccent6" refType="w" fact="0.7002"/>
          <dgm:constr type="t" for="ch" forName="imageaccent6" refType="h" fact="0.5447"/>
          <dgm:constr type="w" for="ch" forName="imageaccent6" refType="w" fact="0.0189"/>
          <dgm:constr type="h" for="ch" forName="imageaccent6" refType="h" fact="0.024"/>
          <dgm:constr type="l" for="ch" forName="textaccent6" refType="w" fact="0.7303"/>
          <dgm:constr type="t" for="ch" forName="textaccent6" refType="h" fact="0.5221"/>
          <dgm:constr type="w" for="ch" forName="textaccent6" refType="w" fact="0.0189"/>
          <dgm:constr type="h" for="ch" forName="textaccent6" refType="h" fact="0.024"/>
          <dgm:constr type="l" for="ch" forName="text7" refType="w" fact="0.2792"/>
          <dgm:constr type="t" for="ch" forName="text7" refType="h" fact="0.4535"/>
          <dgm:constr type="w" for="ch" forName="text7" refType="w" fact="0.1623"/>
          <dgm:constr type="h" for="ch" forName="text7" refType="h" fact="0.2049"/>
          <dgm:constr type="l" for="ch" forName="image7" refType="w" fact="0.1395"/>
          <dgm:constr type="t" for="ch" forName="image7" refType="h" fact="0.5674"/>
          <dgm:constr type="w" for="ch" forName="image7" refType="w" fact="0.1623"/>
          <dgm:constr type="h" for="ch" forName="image7" refType="h" fact="0.2049"/>
          <dgm:constr type="l" for="ch" forName="imageaccent7" refType="w" fact="0.25"/>
          <dgm:constr type="t" for="ch" forName="imageaccent7" refType="h" fact="0.5703"/>
          <dgm:constr type="w" for="ch" forName="imageaccent7" refType="w" fact="0.0189"/>
          <dgm:constr type="h" for="ch" forName="imageaccent7" refType="h" fact="0.024"/>
          <dgm:constr type="l" for="ch" forName="textaccent7" refType="w" fact="0.2838"/>
          <dgm:constr type="t" for="ch" forName="textaccent7" refType="h" fact="0.5443"/>
          <dgm:constr type="w" for="ch" forName="textaccent7" refType="w" fact="0.0189"/>
          <dgm:constr type="h" for="ch" forName="textaccent7" refType="h" fact="0.024"/>
          <dgm:constr type="l" for="ch" forName="image8" refType="w" fact="0.6975"/>
          <dgm:constr type="t" for="ch" forName="image8" refType="h" fact="0.5696"/>
          <dgm:constr type="w" for="ch" forName="image8" refType="w" fact="0.1623"/>
          <dgm:constr type="h" for="ch" forName="image8" refType="h" fact="0.2049"/>
          <dgm:constr type="l" for="ch" forName="text8" refType="w" fact="0.8371"/>
          <dgm:constr type="t" for="ch" forName="text8" refType="h" fact="0.4574"/>
          <dgm:constr type="w" for="ch" forName="text8" refType="w" fact="0.1623"/>
          <dgm:constr type="h" for="ch" forName="text8" refType="h" fact="0.2049"/>
          <dgm:constr type="l" for="ch" forName="imageaccent8" refType="w" fact="0.8392"/>
          <dgm:constr type="t" for="ch" forName="imageaccent8" refType="h" fact="0.6595"/>
          <dgm:constr type="w" for="ch" forName="imageaccent8" refType="w" fact="0.0189"/>
          <dgm:constr type="h" for="ch" forName="imageaccent8" refType="h" fact="0.024"/>
          <dgm:constr type="l" for="ch" forName="textaccent8" refType="w" fact="0.8693"/>
          <dgm:constr type="t" for="ch" forName="textaccent8" refType="h" fact="0.6369"/>
          <dgm:constr type="w" for="ch" forName="textaccent8" refType="w" fact="0.0189"/>
          <dgm:constr type="h" for="ch" forName="textaccent8" refType="h" fact="0.024"/>
          <dgm:constr type="l" for="ch" forName="text9" refType="w" fact="0.8377"/>
          <dgm:constr type="t" for="ch" forName="text9" refType="h" fact="0.0044"/>
          <dgm:constr type="w" for="ch" forName="text9" refType="w" fact="0.1623"/>
          <dgm:constr type="h" for="ch" forName="text9" refType="h" fact="0.2049"/>
          <dgm:constr type="l" for="ch" forName="textaccent9" refType="w" fact="0.95"/>
          <dgm:constr type="t" for="ch" forName="textaccent9" refType="h" fact="0.1846"/>
          <dgm:constr type="w" for="ch" forName="textaccent9" refType="w" fact="0.0189"/>
          <dgm:constr type="h" for="ch" forName="textaccent9" refType="h" fact="0.024"/>
          <dgm:constr type="l" for="ch" forName="image9" refType="w" fact="0.8377"/>
          <dgm:constr type="t" for="ch" forName="image9" refType="h" fact="0.2306"/>
          <dgm:constr type="w" for="ch" forName="image9" refType="w" fact="0.1623"/>
          <dgm:constr type="h" for="ch" forName="image9" refType="h" fact="0.2049"/>
          <dgm:constr type="l" for="ch" forName="imageaccent9" refType="w" fact="0.95"/>
          <dgm:constr type="t" for="ch" forName="imageaccent9" refType="h" fact="0.2318"/>
          <dgm:constr type="w" for="ch" forName="imageaccent9" refType="w" fact="0.0189"/>
          <dgm:constr type="h" for="ch" forName="imageaccent9" refType="h" fact="0.024"/>
          <dgm:constr type="l" for="ch" forName="image10" refType="w" fact="0.2786"/>
          <dgm:constr type="t" for="ch" forName="image10" refType="h" fact="0.6805"/>
          <dgm:constr type="w" for="ch" forName="image10" refType="w" fact="0.1623"/>
          <dgm:constr type="h" for="ch" forName="image10" refType="h" fact="0.2049"/>
          <dgm:constr type="l" for="ch" forName="text10" refType="w" fact="0.4183"/>
          <dgm:constr type="t" for="ch" forName="text10" refType="h" fact="0.5683"/>
          <dgm:constr type="w" for="ch" forName="text10" refType="w" fact="0.1623"/>
          <dgm:constr type="h" for="ch" forName="text10" refType="h" fact="0.2049"/>
          <dgm:constr type="l" for="ch" forName="imageaccent10" refType="w" fact="0.4203"/>
          <dgm:constr type="t" for="ch" forName="imageaccent10" refType="h" fact="0.7704"/>
          <dgm:constr type="w" for="ch" forName="imageaccent10" refType="w" fact="0.0189"/>
          <dgm:constr type="h" for="ch" forName="imageaccent10" refType="h" fact="0.024"/>
          <dgm:constr type="l" for="ch" forName="textaccent10" refType="w" fact="0.4504"/>
          <dgm:constr type="t" for="ch" forName="textaccent10" refType="h" fact="0.7478"/>
          <dgm:constr type="w" for="ch" forName="textaccent10" refType="w" fact="0.0189"/>
          <dgm:constr type="h" for="ch" forName="textaccent10" refType="h" fact="0.024"/>
          <dgm:constr type="l" for="ch" forName="text11" refType="w" fact="0.6971"/>
          <dgm:constr type="t" for="ch" forName="text11" refType="h" fact="0.7951"/>
          <dgm:constr type="w" for="ch" forName="text11" refType="w" fact="0.1623"/>
          <dgm:constr type="h" for="ch" forName="text11" refType="h" fact="0.2049"/>
          <dgm:constr type="l" for="ch" forName="image11" refType="w" fact="0.5575"/>
          <dgm:constr type="t" for="ch" forName="image11" refType="h" fact="0.6816"/>
          <dgm:constr type="w" for="ch" forName="image11" refType="w" fact="0.1623"/>
          <dgm:constr type="h" for="ch" forName="image11" refType="h" fact="0.2049"/>
          <dgm:constr type="l" for="ch" forName="imageaccent11" refType="w" fact="0.6692"/>
          <dgm:constr type="t" for="ch" forName="imageaccent11" refType="h" fact="0.8589"/>
          <dgm:constr type="w" for="ch" forName="imageaccent11" refType="w" fact="0.0189"/>
          <dgm:constr type="h" for="ch" forName="imageaccent11" refType="h" fact="0.024"/>
          <dgm:constr type="l" for="ch" forName="textaccent11" refType="w" fact="0.701"/>
          <dgm:constr type="t" for="ch" forName="textaccent11" refType="h" fact="0.8863"/>
          <dgm:constr type="w" for="ch" forName="textaccent11" refType="w" fact="0.0189"/>
          <dgm:constr type="h" for="ch" forName="textaccent11" refType="h" fact="0.024"/>
        </dgm:constrLst>
      </dgm:if>
      <dgm:else name="Name13">
        <dgm:alg type="composite">
          <dgm:param type="ar" val="1.675"/>
        </dgm:alg>
        <dgm:constrLst>
          <dgm:constr type="primFontSz" for="des" ptType="node" op="equ" val="65"/>
          <dgm:constr type="l" for="ch" forName="image4" refType="w" fact="0.4903"/>
          <dgm:constr type="t" for="ch" forName="image4" refType="h" fact="0.2287"/>
          <dgm:constr type="w" for="ch" forName="image4" refType="w" fact="0.1425"/>
          <dgm:constr type="h" for="ch" forName="image4" refType="h" fact="0.2049"/>
          <dgm:constr type="l" for="ch" forName="text5" refType="w" fact="0.4903"/>
          <dgm:constr type="t" for="ch" forName="text5" refType="h" fact="0.0022"/>
          <dgm:constr type="w" for="ch" forName="text5" refType="w" fact="0.1425"/>
          <dgm:constr type="h" for="ch" forName="text5" refType="h" fact="0.2049"/>
          <dgm:constr type="l" for="ch" forName="image5" refType="w" fact="0.6129"/>
          <dgm:constr type="t" for="ch" forName="image5" refType="h" fact="0.1165"/>
          <dgm:constr type="w" for="ch" forName="image5" refType="w" fact="0.1425"/>
          <dgm:constr type="h" for="ch" forName="image5" refType="h" fact="0.2049"/>
          <dgm:constr type="l" for="ch" forName="image2" refType="w" fact="0.3677"/>
          <dgm:constr type="t" for="ch" forName="image2" refType="h" fact="0.34"/>
          <dgm:constr type="w" for="ch" forName="image2" refType="w" fact="0.1425"/>
          <dgm:constr type="h" for="ch" forName="image2" refType="h" fact="0.2049"/>
          <dgm:constr type="l" for="ch" forName="text4" refType="w" fact="0.3677"/>
          <dgm:constr type="t" for="ch" forName="text4" refType="h" fact="0.1135"/>
          <dgm:constr type="w" for="ch" forName="text4" refType="w" fact="0.1425"/>
          <dgm:constr type="h" for="ch" forName="text4" refType="h" fact="0.2049"/>
          <dgm:constr type="l" for="ch" forName="text2" refType="w" fact="0.2452"/>
          <dgm:constr type="t" for="ch" forName="text2" refType="h" fact="0.2265"/>
          <dgm:constr type="w" for="ch" forName="text2" refType="w" fact="0.1425"/>
          <dgm:constr type="h" for="ch" forName="text2" refType="h" fact="0.2049"/>
          <dgm:constr type="l" for="ch" forName="image3" refType="w" fact="0.2452"/>
          <dgm:constr type="t" for="ch" forName="image3" refType="h" fact="0"/>
          <dgm:constr type="w" for="ch" forName="image3" refType="w" fact="0.1425"/>
          <dgm:constr type="h" for="ch" forName="image3" refType="h" fact="0.2049"/>
          <dgm:constr type="l" for="ch" forName="text1" refType="w" fact="0.1226"/>
          <dgm:constr type="t" for="ch" forName="text1" refType="h" fact="0.3404"/>
          <dgm:constr type="w" for="ch" forName="text1" refType="w" fact="0.1425"/>
          <dgm:constr type="h" for="ch" forName="text1" refType="h" fact="0.2049"/>
          <dgm:constr type="l" for="ch" forName="text3" refType="w" fact="0.1226"/>
          <dgm:constr type="t" for="ch" forName="text3" refType="h" fact="0.1139"/>
          <dgm:constr type="w" for="ch" forName="text3" refType="w" fact="0.1425"/>
          <dgm:constr type="h" for="ch" forName="text3" refType="h" fact="0.2049"/>
          <dgm:constr type="l" for="ch" forName="textaccent1" refType="w" fact="0.126"/>
          <dgm:constr type="t" for="ch" forName="textaccent1" refType="h" fact="0.432"/>
          <dgm:constr type="w" for="ch" forName="textaccent1" refType="w" fact="0.0166"/>
          <dgm:constr type="h" for="ch" forName="textaccent1" refType="h" fact="0.024"/>
          <dgm:constr type="l" for="ch" forName="image1" refType="w" fact="0"/>
          <dgm:constr type="t" for="ch" forName="image1" refType="h" fact="0.2272"/>
          <dgm:constr type="w" for="ch" forName="image1" refType="w" fact="0.1425"/>
          <dgm:constr type="h" for="ch" forName="image1" refType="h" fact="0.2049"/>
          <dgm:constr type="l" for="ch" forName="imageaccent1" refType="w" fact="0.0976"/>
          <dgm:constr type="t" for="ch" forName="imageaccent1" refType="h" fact="0.4048"/>
          <dgm:constr type="w" for="ch" forName="imageaccent1" refType="w" fact="0.0166"/>
          <dgm:constr type="h" for="ch" forName="imageaccent1" refType="h" fact="0.024"/>
          <dgm:constr type="l" for="ch" forName="textaccent2" refType="w" fact="0.3432"/>
          <dgm:constr type="t" for="ch" forName="textaccent2" refType="h" fact="0.4038"/>
          <dgm:constr type="w" for="ch" forName="textaccent2" refType="w" fact="0.0166"/>
          <dgm:constr type="h" for="ch" forName="textaccent2" refType="h" fact="0.024"/>
          <dgm:constr type="l" for="ch" forName="imageaccent2" refType="w" fact="0.3712"/>
          <dgm:constr type="t" for="ch" forName="imageaccent2" refType="h" fact="0.4312"/>
          <dgm:constr type="w" for="ch" forName="imageaccent2" refType="w" fact="0.0166"/>
          <dgm:constr type="h" for="ch" forName="imageaccent2" refType="h" fact="0.024"/>
          <dgm:constr type="l" for="ch" forName="textaccent3" refType="w" fact="0.2196"/>
          <dgm:constr type="t" for="ch" forName="textaccent3" refType="h" fact="0.1167"/>
          <dgm:constr type="w" for="ch" forName="textaccent3" refType="w" fact="0.0166"/>
          <dgm:constr type="h" for="ch" forName="textaccent3" refType="h" fact="0.024"/>
          <dgm:constr type="l" for="ch" forName="imageaccent3" refType="w" fact="0.2492"/>
          <dgm:constr type="t" for="ch" forName="imageaccent3" refType="h" fact="0.0908"/>
          <dgm:constr type="w" for="ch" forName="imageaccent3" refType="w" fact="0.0166"/>
          <dgm:constr type="h" for="ch" forName="imageaccent3" refType="h" fact="0.024"/>
          <dgm:constr type="l" for="ch" forName="textaccent4" refType="w" fact="0.491"/>
          <dgm:constr type="t" for="ch" forName="textaccent4" refType="h" fact="0.2042"/>
          <dgm:constr type="w" for="ch" forName="textaccent4" refType="w" fact="0.0166"/>
          <dgm:constr type="h" for="ch" forName="textaccent4" refType="h" fact="0.024"/>
          <dgm:constr type="l" for="ch" forName="imageaccent4" refType="w" fact="0.5181"/>
          <dgm:constr type="t" for="ch" forName="imageaccent4" refType="h" fact="0.2323"/>
          <dgm:constr type="w" for="ch" forName="imageaccent4" refType="w" fact="0.0166"/>
          <dgm:constr type="h" for="ch" forName="imageaccent4" refType="h" fact="0.024"/>
          <dgm:constr type="l" for="ch" forName="textaccent5" refType="w" fact="0.6136"/>
          <dgm:constr type="t" for="ch" forName="textaccent5" refType="h" fact="0.094"/>
          <dgm:constr type="w" for="ch" forName="textaccent5" refType="w" fact="0.0166"/>
          <dgm:constr type="h" for="ch" forName="textaccent5" refType="h" fact="0.024"/>
          <dgm:constr type="l" for="ch" forName="imageaccent5" refType="w" fact="0.6413"/>
          <dgm:constr type="t" for="ch" forName="imageaccent5" refType="h" fact="0.121"/>
          <dgm:constr type="w" for="ch" forName="imageaccent5" refType="w" fact="0.0166"/>
          <dgm:constr type="h" for="ch" forName="imageaccent5" refType="h" fact="0.024"/>
          <dgm:constr type="l" for="ch" forName="image6" refType="w" fact="0.4903"/>
          <dgm:constr type="t" for="ch" forName="image6" refType="h" fact="0.4548"/>
          <dgm:constr type="w" for="ch" forName="image6" refType="w" fact="0.1425"/>
          <dgm:constr type="h" for="ch" forName="image6" refType="h" fact="0.2049"/>
          <dgm:constr type="l" for="ch" forName="text6" refType="w" fact="0.6129"/>
          <dgm:constr type="t" for="ch" forName="text6" refType="h" fact="0.3426"/>
          <dgm:constr type="w" for="ch" forName="text6" refType="w" fact="0.1425"/>
          <dgm:constr type="h" for="ch" forName="text6" refType="h" fact="0.2049"/>
          <dgm:constr type="l" for="ch" forName="imageaccent6" refType="w" fact="0.6147"/>
          <dgm:constr type="t" for="ch" forName="imageaccent6" refType="h" fact="0.5447"/>
          <dgm:constr type="w" for="ch" forName="imageaccent6" refType="w" fact="0.0166"/>
          <dgm:constr type="h" for="ch" forName="imageaccent6" refType="h" fact="0.024"/>
          <dgm:constr type="l" for="ch" forName="textaccent6" refType="w" fact="0.6411"/>
          <dgm:constr type="t" for="ch" forName="textaccent6" refType="h" fact="0.5221"/>
          <dgm:constr type="w" for="ch" forName="textaccent6" refType="w" fact="0.0166"/>
          <dgm:constr type="h" for="ch" forName="textaccent6" refType="h" fact="0.024"/>
          <dgm:constr type="l" for="ch" forName="text7" refType="w" fact="0.2451"/>
          <dgm:constr type="t" for="ch" forName="text7" refType="h" fact="0.4535"/>
          <dgm:constr type="w" for="ch" forName="text7" refType="w" fact="0.1425"/>
          <dgm:constr type="h" for="ch" forName="text7" refType="h" fact="0.2049"/>
          <dgm:constr type="l" for="ch" forName="image7" refType="w" fact="0.1225"/>
          <dgm:constr type="t" for="ch" forName="image7" refType="h" fact="0.5674"/>
          <dgm:constr type="w" for="ch" forName="image7" refType="w" fact="0.1425"/>
          <dgm:constr type="h" for="ch" forName="image7" refType="h" fact="0.2049"/>
          <dgm:constr type="l" for="ch" forName="imageaccent7" refType="w" fact="0.2195"/>
          <dgm:constr type="t" for="ch" forName="imageaccent7" refType="h" fact="0.5703"/>
          <dgm:constr type="w" for="ch" forName="imageaccent7" refType="w" fact="0.0166"/>
          <dgm:constr type="h" for="ch" forName="imageaccent7" refType="h" fact="0.024"/>
          <dgm:constr type="l" for="ch" forName="textaccent7" refType="w" fact="0.2491"/>
          <dgm:constr type="t" for="ch" forName="textaccent7" refType="h" fact="0.5443"/>
          <dgm:constr type="w" for="ch" forName="textaccent7" refType="w" fact="0.0166"/>
          <dgm:constr type="h" for="ch" forName="textaccent7" refType="h" fact="0.024"/>
          <dgm:constr type="l" for="ch" forName="image8" refType="w" fact="0.6123"/>
          <dgm:constr type="t" for="ch" forName="image8" refType="h" fact="0.5696"/>
          <dgm:constr type="w" for="ch" forName="image8" refType="w" fact="0.1425"/>
          <dgm:constr type="h" for="ch" forName="image8" refType="h" fact="0.2049"/>
          <dgm:constr type="l" for="ch" forName="text8" refType="w" fact="0.7349"/>
          <dgm:constr type="t" for="ch" forName="text8" refType="h" fact="0.4574"/>
          <dgm:constr type="w" for="ch" forName="text8" refType="w" fact="0.1425"/>
          <dgm:constr type="h" for="ch" forName="text8" refType="h" fact="0.2049"/>
          <dgm:constr type="l" for="ch" forName="imageaccent8" refType="w" fact="0.7367"/>
          <dgm:constr type="t" for="ch" forName="imageaccent8" refType="h" fact="0.6595"/>
          <dgm:constr type="w" for="ch" forName="imageaccent8" refType="w" fact="0.0166"/>
          <dgm:constr type="h" for="ch" forName="imageaccent8" refType="h" fact="0.024"/>
          <dgm:constr type="l" for="ch" forName="textaccent8" refType="w" fact="0.7631"/>
          <dgm:constr type="t" for="ch" forName="textaccent8" refType="h" fact="0.6369"/>
          <dgm:constr type="w" for="ch" forName="textaccent8" refType="w" fact="0.0166"/>
          <dgm:constr type="h" for="ch" forName="textaccent8" refType="h" fact="0.024"/>
          <dgm:constr type="l" for="ch" forName="text9" refType="w" fact="0.7354"/>
          <dgm:constr type="t" for="ch" forName="text9" refType="h" fact="0.0044"/>
          <dgm:constr type="w" for="ch" forName="text9" refType="w" fact="0.1425"/>
          <dgm:constr type="h" for="ch" forName="text9" refType="h" fact="0.2049"/>
          <dgm:constr type="l" for="ch" forName="textaccent9" refType="w" fact="0.8339"/>
          <dgm:constr type="t" for="ch" forName="textaccent9" refType="h" fact="0.1846"/>
          <dgm:constr type="w" for="ch" forName="textaccent9" refType="w" fact="0.0166"/>
          <dgm:constr type="h" for="ch" forName="textaccent9" refType="h" fact="0.024"/>
          <dgm:constr type="l" for="ch" forName="image9" refType="w" fact="0.7354"/>
          <dgm:constr type="t" for="ch" forName="image9" refType="h" fact="0.2306"/>
          <dgm:constr type="w" for="ch" forName="image9" refType="w" fact="0.1425"/>
          <dgm:constr type="h" for="ch" forName="image9" refType="h" fact="0.2049"/>
          <dgm:constr type="l" for="ch" forName="imageaccent9" refType="w" fact="0.8339"/>
          <dgm:constr type="t" for="ch" forName="imageaccent9" refType="h" fact="0.2318"/>
          <dgm:constr type="w" for="ch" forName="imageaccent9" refType="w" fact="0.0166"/>
          <dgm:constr type="h" for="ch" forName="imageaccent9" refType="h" fact="0.024"/>
          <dgm:constr type="l" for="ch" forName="image10" refType="w" fact="0.2446"/>
          <dgm:constr type="t" for="ch" forName="image10" refType="h" fact="0.6805"/>
          <dgm:constr type="w" for="ch" forName="image10" refType="w" fact="0.1425"/>
          <dgm:constr type="h" for="ch" forName="image10" refType="h" fact="0.2049"/>
          <dgm:constr type="l" for="ch" forName="text10" refType="w" fact="0.3672"/>
          <dgm:constr type="t" for="ch" forName="text10" refType="h" fact="0.5683"/>
          <dgm:constr type="w" for="ch" forName="text10" refType="w" fact="0.1425"/>
          <dgm:constr type="h" for="ch" forName="text10" refType="h" fact="0.2049"/>
          <dgm:constr type="l" for="ch" forName="imageaccent10" refType="w" fact="0.369"/>
          <dgm:constr type="t" for="ch" forName="imageaccent10" refType="h" fact="0.7704"/>
          <dgm:constr type="w" for="ch" forName="imageaccent10" refType="w" fact="0.0166"/>
          <dgm:constr type="h" for="ch" forName="imageaccent10" refType="h" fact="0.024"/>
          <dgm:constr type="l" for="ch" forName="textaccent10" refType="w" fact="0.3954"/>
          <dgm:constr type="t" for="ch" forName="textaccent10" refType="h" fact="0.7478"/>
          <dgm:constr type="w" for="ch" forName="textaccent10" refType="w" fact="0.0166"/>
          <dgm:constr type="h" for="ch" forName="textaccent10" refType="h" fact="0.024"/>
          <dgm:constr type="l" for="ch" forName="text11" refType="w" fact="0.612"/>
          <dgm:constr type="t" for="ch" forName="text11" refType="h" fact="0.7951"/>
          <dgm:constr type="w" for="ch" forName="text11" refType="w" fact="0.1425"/>
          <dgm:constr type="h" for="ch" forName="text11" refType="h" fact="0.2049"/>
          <dgm:constr type="l" for="ch" forName="image11" refType="w" fact="0.4894"/>
          <dgm:constr type="t" for="ch" forName="image11" refType="h" fact="0.6816"/>
          <dgm:constr type="w" for="ch" forName="image11" refType="w" fact="0.1425"/>
          <dgm:constr type="h" for="ch" forName="image11" refType="h" fact="0.2049"/>
          <dgm:constr type="l" for="ch" forName="imageaccent11" refType="w" fact="0.5874"/>
          <dgm:constr type="t" for="ch" forName="imageaccent11" refType="h" fact="0.8589"/>
          <dgm:constr type="w" for="ch" forName="imageaccent11" refType="w" fact="0.0166"/>
          <dgm:constr type="h" for="ch" forName="imageaccent11" refType="h" fact="0.024"/>
          <dgm:constr type="l" for="ch" forName="textaccent11" refType="w" fact="0.6154"/>
          <dgm:constr type="t" for="ch" forName="textaccent11" refType="h" fact="0.8863"/>
          <dgm:constr type="w" for="ch" forName="textaccent11" refType="w" fact="0.0166"/>
          <dgm:constr type="h" for="ch" forName="textaccent11" refType="h" fact="0.024"/>
          <dgm:constr type="l" for="ch" forName="text12" refType="w" fact="0.735"/>
          <dgm:constr type="t" for="ch" forName="text12" refType="h" fact="0.684"/>
          <dgm:constr type="w" for="ch" forName="text12" refType="w" fact="0.1425"/>
          <dgm:constr type="h" for="ch" forName="text12" refType="h" fact="0.2049"/>
          <dgm:constr type="l" for="ch" forName="image12" refType="w" fact="0.8575"/>
          <dgm:constr type="t" for="ch" forName="image12" refType="h" fact="0.5718"/>
          <dgm:constr type="w" for="ch" forName="image12" refType="w" fact="0.1425"/>
          <dgm:constr type="h" for="ch" forName="image12" refType="h" fact="0.2049"/>
          <dgm:constr type="l" for="ch" forName="textaccent12" refType="w" fact="0.8594"/>
          <dgm:constr type="t" for="ch" forName="textaccent12" refType="h" fact="0.7739"/>
          <dgm:constr type="w" for="ch" forName="textaccent12" refType="w" fact="0.0166"/>
          <dgm:constr type="h" for="ch" forName="textaccent12" refType="h" fact="0.024"/>
          <dgm:constr type="l" for="ch" forName="imageaccent12" refType="w" fact="0.8858"/>
          <dgm:constr type="t" for="ch" forName="imageaccent12" refType="h" fact="0.7513"/>
          <dgm:constr type="w" for="ch" forName="imageaccent12" refType="w" fact="0.0166"/>
          <dgm:constr type="h" for="ch" forName="imageaccent12" refType="h" fact="0.024"/>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5"/>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5"/>
                <dgm:adj idx="2" val="1.1547"/>
              </dgm:adjLst>
            </dgm:shape>
            <dgm:presOf/>
          </dgm:layoutNode>
        </dgm:forEach>
        <dgm:forEach name="imageRepeat" axis="self">
          <dgm:layoutNode name="imageRepeatNode" styleLbl="alignAcc1">
            <dgm:alg type="sp"/>
            <dgm:shape xmlns:r="http://schemas.openxmlformats.org/officeDocument/2006/relationships" type="hexagon" r:blip="" blipPhldr="1">
              <dgm:adjLst>
                <dgm:adj idx="1" val="0.25"/>
                <dgm:adj idx="2" val="1.1547"/>
              </dgm:adjLst>
            </dgm:shape>
            <dgm:presOf axis="self"/>
          </dgm:layoutNode>
        </dgm:forEach>
      </dgm:forEach>
    </dgm:forEach>
    <dgm:forEach name="Name14" axis="ch" ptType="node" cnt="1">
      <dgm:layoutNode name="text1">
        <dgm:alg type="sp"/>
        <dgm:shape xmlns:r="http://schemas.openxmlformats.org/officeDocument/2006/relationships" r:blip="">
          <dgm:adjLst/>
        </dgm:shape>
        <dgm:presOf/>
        <dgm:constrLst/>
        <dgm:forEach name="Name15" ref="textRepeat"/>
      </dgm:layoutNode>
      <dgm:layoutNode name="textaccent1">
        <dgm:alg type="sp"/>
        <dgm:shape xmlns:r="http://schemas.openxmlformats.org/officeDocument/2006/relationships" r:blip="">
          <dgm:adjLst/>
        </dgm:shape>
        <dgm:presOf/>
        <dgm:constrLst/>
        <dgm:forEach name="Name16" ref="accentRepeat"/>
      </dgm:layoutNode>
    </dgm:forEach>
    <dgm:forEach name="Name17" axis="ch" ptType="sibTrans" hideLastTrans="0" cnt="1">
      <dgm:layoutNode name="image1">
        <dgm:alg type="sp"/>
        <dgm:shape xmlns:r="http://schemas.openxmlformats.org/officeDocument/2006/relationships" r:blip="">
          <dgm:adjLst/>
        </dgm:shape>
        <dgm:presOf/>
        <dgm:constrLst/>
        <dgm:forEach name="Name18" ref="imageRepeat"/>
      </dgm:layoutNode>
      <dgm:layoutNode name="imageaccent1">
        <dgm:alg type="sp"/>
        <dgm:shape xmlns:r="http://schemas.openxmlformats.org/officeDocument/2006/relationships" r:blip="">
          <dgm:adjLst/>
        </dgm:shape>
        <dgm:presOf/>
        <dgm:constrLst/>
        <dgm:forEach name="Name19" ref="accentRepeat"/>
      </dgm:layoutNode>
    </dgm:forEach>
    <dgm:forEach name="Name20" axis="ch" ptType="node" st="2" cnt="1">
      <dgm:layoutNode name="text2">
        <dgm:alg type="sp"/>
        <dgm:shape xmlns:r="http://schemas.openxmlformats.org/officeDocument/2006/relationships" r:blip="">
          <dgm:adjLst/>
        </dgm:shape>
        <dgm:presOf/>
        <dgm:constrLst/>
        <dgm:forEach name="Name21" ref="textRepeat"/>
      </dgm:layoutNode>
      <dgm:layoutNode name="textaccent2">
        <dgm:alg type="sp"/>
        <dgm:shape xmlns:r="http://schemas.openxmlformats.org/officeDocument/2006/relationships" r:blip="">
          <dgm:adjLst/>
        </dgm:shape>
        <dgm:presOf/>
        <dgm:constrLst/>
        <dgm:forEach name="Name22" ref="accentRepeat"/>
      </dgm:layoutNode>
    </dgm:forEach>
    <dgm:forEach name="Name23" axis="ch" ptType="sibTrans" hideLastTrans="0" st="2" cnt="1">
      <dgm:layoutNode name="image2">
        <dgm:alg type="sp"/>
        <dgm:shape xmlns:r="http://schemas.openxmlformats.org/officeDocument/2006/relationships" r:blip="">
          <dgm:adjLst/>
        </dgm:shape>
        <dgm:presOf/>
        <dgm:constrLst/>
        <dgm:forEach name="Name24" ref="imageRepeat"/>
      </dgm:layoutNode>
      <dgm:layoutNode name="imageaccent2">
        <dgm:alg type="sp"/>
        <dgm:shape xmlns:r="http://schemas.openxmlformats.org/officeDocument/2006/relationships" r:blip="">
          <dgm:adjLst/>
        </dgm:shape>
        <dgm:presOf/>
        <dgm:constrLst/>
        <dgm:forEach name="Name25" ref="accentRepeat"/>
      </dgm:layoutNode>
    </dgm:forEach>
    <dgm:forEach name="Name26" axis="ch" ptType="node" st="3" cnt="1">
      <dgm:layoutNode name="text3">
        <dgm:alg type="sp"/>
        <dgm:shape xmlns:r="http://schemas.openxmlformats.org/officeDocument/2006/relationships" r:blip="">
          <dgm:adjLst/>
        </dgm:shape>
        <dgm:presOf/>
        <dgm:constrLst/>
        <dgm:forEach name="Name27" ref="textRepeat"/>
      </dgm:layoutNode>
      <dgm:layoutNode name="textaccent3">
        <dgm:alg type="sp"/>
        <dgm:shape xmlns:r="http://schemas.openxmlformats.org/officeDocument/2006/relationships" r:blip="">
          <dgm:adjLst/>
        </dgm:shape>
        <dgm:presOf/>
        <dgm:constrLst/>
        <dgm:forEach name="Name28" ref="accentRepeat"/>
      </dgm:layoutNode>
    </dgm:forEach>
    <dgm:forEach name="Name29" axis="ch" ptType="sibTrans" hideLastTrans="0" st="3" cnt="1">
      <dgm:layoutNode name="image3">
        <dgm:alg type="sp"/>
        <dgm:shape xmlns:r="http://schemas.openxmlformats.org/officeDocument/2006/relationships" r:blip="">
          <dgm:adjLst/>
        </dgm:shape>
        <dgm:presOf/>
        <dgm:constrLst/>
        <dgm:forEach name="Name30" ref="imageRepeat"/>
      </dgm:layoutNode>
      <dgm:layoutNode name="imageaccent3">
        <dgm:alg type="sp"/>
        <dgm:shape xmlns:r="http://schemas.openxmlformats.org/officeDocument/2006/relationships" r:blip="">
          <dgm:adjLst/>
        </dgm:shape>
        <dgm:presOf/>
        <dgm:constrLst/>
        <dgm:forEach name="Name31" ref="accentRepeat"/>
      </dgm:layoutNode>
    </dgm:forEach>
    <dgm:forEach name="Name32" axis="ch" ptType="node" st="4" cnt="1">
      <dgm:layoutNode name="text4">
        <dgm:alg type="sp"/>
        <dgm:shape xmlns:r="http://schemas.openxmlformats.org/officeDocument/2006/relationships" r:blip="">
          <dgm:adjLst/>
        </dgm:shape>
        <dgm:presOf/>
        <dgm:constrLst/>
        <dgm:forEach name="Name33" ref="textRepeat"/>
      </dgm:layoutNode>
      <dgm:layoutNode name="textaccent4">
        <dgm:alg type="sp"/>
        <dgm:shape xmlns:r="http://schemas.openxmlformats.org/officeDocument/2006/relationships" r:blip="">
          <dgm:adjLst/>
        </dgm:shape>
        <dgm:presOf/>
        <dgm:constrLst/>
        <dgm:forEach name="Name34" ref="accentRepeat"/>
      </dgm:layoutNode>
    </dgm:forEach>
    <dgm:forEach name="Name35" axis="ch" ptType="sibTrans" hideLastTrans="0" st="4" cnt="1">
      <dgm:layoutNode name="image4">
        <dgm:alg type="sp"/>
        <dgm:shape xmlns:r="http://schemas.openxmlformats.org/officeDocument/2006/relationships" r:blip="">
          <dgm:adjLst/>
        </dgm:shape>
        <dgm:presOf/>
        <dgm:constrLst/>
        <dgm:forEach name="Name36" ref="imageRepeat"/>
      </dgm:layoutNode>
      <dgm:layoutNode name="imageaccent4">
        <dgm:alg type="sp"/>
        <dgm:shape xmlns:r="http://schemas.openxmlformats.org/officeDocument/2006/relationships" r:blip="">
          <dgm:adjLst/>
        </dgm:shape>
        <dgm:presOf/>
        <dgm:constrLst/>
        <dgm:forEach name="Name37" ref="accentRepeat"/>
      </dgm:layoutNode>
    </dgm:forEach>
    <dgm:forEach name="Name38" axis="ch" ptType="node" st="5" cnt="1">
      <dgm:layoutNode name="text5">
        <dgm:alg type="sp"/>
        <dgm:shape xmlns:r="http://schemas.openxmlformats.org/officeDocument/2006/relationships" r:blip="">
          <dgm:adjLst/>
        </dgm:shape>
        <dgm:presOf/>
        <dgm:constrLst/>
        <dgm:forEach name="Name39" ref="textRepeat"/>
      </dgm:layoutNode>
      <dgm:layoutNode name="textaccent5">
        <dgm:alg type="sp"/>
        <dgm:shape xmlns:r="http://schemas.openxmlformats.org/officeDocument/2006/relationships" r:blip="">
          <dgm:adjLst/>
        </dgm:shape>
        <dgm:presOf/>
        <dgm:constrLst/>
        <dgm:forEach name="Name40" ref="accentRepeat"/>
      </dgm:layoutNode>
    </dgm:forEach>
    <dgm:forEach name="Name41" axis="ch" ptType="sibTrans" hideLastTrans="0" st="5" cnt="1">
      <dgm:layoutNode name="image5">
        <dgm:alg type="sp"/>
        <dgm:shape xmlns:r="http://schemas.openxmlformats.org/officeDocument/2006/relationships" r:blip="">
          <dgm:adjLst/>
        </dgm:shape>
        <dgm:presOf/>
        <dgm:constrLst/>
        <dgm:forEach name="Name42" ref="imageRepeat"/>
      </dgm:layoutNode>
      <dgm:layoutNode name="imageaccent5">
        <dgm:alg type="sp"/>
        <dgm:shape xmlns:r="http://schemas.openxmlformats.org/officeDocument/2006/relationships" r:blip="">
          <dgm:adjLst/>
        </dgm:shape>
        <dgm:presOf/>
        <dgm:constrLst/>
        <dgm:forEach name="Name43" ref="accentRepeat"/>
      </dgm:layoutNode>
    </dgm:forEach>
    <dgm:forEach name="Name44" axis="ch" ptType="node" st="6" cnt="1">
      <dgm:layoutNode name="text6">
        <dgm:alg type="sp"/>
        <dgm:shape xmlns:r="http://schemas.openxmlformats.org/officeDocument/2006/relationships" r:blip="">
          <dgm:adjLst/>
        </dgm:shape>
        <dgm:presOf/>
        <dgm:constrLst/>
        <dgm:forEach name="Name45" ref="textRepeat"/>
      </dgm:layoutNode>
      <dgm:layoutNode name="textaccent6">
        <dgm:alg type="sp"/>
        <dgm:shape xmlns:r="http://schemas.openxmlformats.org/officeDocument/2006/relationships" r:blip="">
          <dgm:adjLst/>
        </dgm:shape>
        <dgm:presOf/>
        <dgm:constrLst/>
        <dgm:forEach name="Name46" ref="accentRepeat"/>
      </dgm:layoutNode>
    </dgm:forEach>
    <dgm:forEach name="Name47" axis="ch" ptType="sibTrans" hideLastTrans="0" st="6" cnt="1">
      <dgm:layoutNode name="image6">
        <dgm:alg type="sp"/>
        <dgm:shape xmlns:r="http://schemas.openxmlformats.org/officeDocument/2006/relationships" r:blip="">
          <dgm:adjLst/>
        </dgm:shape>
        <dgm:presOf/>
        <dgm:constrLst/>
        <dgm:forEach name="Name48" ref="imageRepeat"/>
      </dgm:layoutNode>
      <dgm:layoutNode name="imageaccent6">
        <dgm:alg type="sp"/>
        <dgm:shape xmlns:r="http://schemas.openxmlformats.org/officeDocument/2006/relationships" r:blip="">
          <dgm:adjLst/>
        </dgm:shape>
        <dgm:presOf/>
        <dgm:constrLst/>
        <dgm:forEach name="Name49" ref="accentRepeat"/>
      </dgm:layoutNode>
    </dgm:forEach>
    <dgm:forEach name="Name50" axis="ch" ptType="node" st="7" cnt="1">
      <dgm:layoutNode name="text7">
        <dgm:alg type="sp"/>
        <dgm:shape xmlns:r="http://schemas.openxmlformats.org/officeDocument/2006/relationships" r:blip="">
          <dgm:adjLst/>
        </dgm:shape>
        <dgm:presOf/>
        <dgm:constrLst/>
        <dgm:forEach name="Name51" ref="textRepeat"/>
      </dgm:layoutNode>
      <dgm:layoutNode name="textaccent7">
        <dgm:alg type="sp"/>
        <dgm:shape xmlns:r="http://schemas.openxmlformats.org/officeDocument/2006/relationships" r:blip="">
          <dgm:adjLst/>
        </dgm:shape>
        <dgm:presOf/>
        <dgm:constrLst/>
        <dgm:forEach name="Name52" ref="accentRepeat"/>
      </dgm:layoutNode>
    </dgm:forEach>
    <dgm:forEach name="Name53" axis="ch" ptType="sibTrans" hideLastTrans="0" st="7" cnt="1">
      <dgm:layoutNode name="image7">
        <dgm:alg type="sp"/>
        <dgm:shape xmlns:r="http://schemas.openxmlformats.org/officeDocument/2006/relationships" r:blip="">
          <dgm:adjLst/>
        </dgm:shape>
        <dgm:presOf/>
        <dgm:constrLst/>
        <dgm:forEach name="Name54" ref="imageRepeat"/>
      </dgm:layoutNode>
      <dgm:layoutNode name="imageaccent7">
        <dgm:alg type="sp"/>
        <dgm:shape xmlns:r="http://schemas.openxmlformats.org/officeDocument/2006/relationships" r:blip="">
          <dgm:adjLst/>
        </dgm:shape>
        <dgm:presOf/>
        <dgm:constrLst/>
        <dgm:forEach name="Name55" ref="accentRepeat"/>
      </dgm:layoutNode>
    </dgm:forEach>
    <dgm:forEach name="Name56" axis="ch" ptType="node" st="8" cnt="1">
      <dgm:layoutNode name="text8">
        <dgm:alg type="sp"/>
        <dgm:shape xmlns:r="http://schemas.openxmlformats.org/officeDocument/2006/relationships" r:blip="">
          <dgm:adjLst/>
        </dgm:shape>
        <dgm:presOf/>
        <dgm:constrLst/>
        <dgm:forEach name="Name57" ref="textRepeat"/>
      </dgm:layoutNode>
      <dgm:layoutNode name="textaccent8">
        <dgm:alg type="sp"/>
        <dgm:shape xmlns:r="http://schemas.openxmlformats.org/officeDocument/2006/relationships" r:blip="">
          <dgm:adjLst/>
        </dgm:shape>
        <dgm:presOf/>
        <dgm:constrLst/>
        <dgm:forEach name="Name58" ref="accentRepeat"/>
      </dgm:layoutNode>
    </dgm:forEach>
    <dgm:forEach name="Name59" axis="ch" ptType="sibTrans" hideLastTrans="0" st="8" cnt="1">
      <dgm:layoutNode name="image8">
        <dgm:alg type="sp"/>
        <dgm:shape xmlns:r="http://schemas.openxmlformats.org/officeDocument/2006/relationships" r:blip="">
          <dgm:adjLst/>
        </dgm:shape>
        <dgm:presOf/>
        <dgm:constrLst/>
        <dgm:forEach name="Name60" ref="imageRepeat"/>
      </dgm:layoutNode>
      <dgm:layoutNode name="imageaccent8">
        <dgm:alg type="sp"/>
        <dgm:shape xmlns:r="http://schemas.openxmlformats.org/officeDocument/2006/relationships" r:blip="">
          <dgm:adjLst/>
        </dgm:shape>
        <dgm:presOf/>
        <dgm:constrLst/>
        <dgm:forEach name="Name61" ref="accentRepeat"/>
      </dgm:layoutNode>
    </dgm:forEach>
    <dgm:forEach name="Name62" axis="ch" ptType="node" st="9" cnt="1">
      <dgm:layoutNode name="text9">
        <dgm:alg type="sp"/>
        <dgm:shape xmlns:r="http://schemas.openxmlformats.org/officeDocument/2006/relationships" r:blip="">
          <dgm:adjLst/>
        </dgm:shape>
        <dgm:presOf/>
        <dgm:constrLst/>
        <dgm:forEach name="Name63" ref="textRepeat"/>
      </dgm:layoutNode>
      <dgm:layoutNode name="textaccent9">
        <dgm:alg type="sp"/>
        <dgm:shape xmlns:r="http://schemas.openxmlformats.org/officeDocument/2006/relationships" r:blip="">
          <dgm:adjLst/>
        </dgm:shape>
        <dgm:presOf/>
        <dgm:constrLst/>
        <dgm:forEach name="Name64" ref="accentRepeat"/>
      </dgm:layoutNode>
    </dgm:forEach>
    <dgm:forEach name="Name65" axis="ch" ptType="sibTrans" hideLastTrans="0" st="9" cnt="1">
      <dgm:layoutNode name="image9">
        <dgm:alg type="sp"/>
        <dgm:shape xmlns:r="http://schemas.openxmlformats.org/officeDocument/2006/relationships" r:blip="">
          <dgm:adjLst/>
        </dgm:shape>
        <dgm:presOf/>
        <dgm:constrLst/>
        <dgm:forEach name="Name66" ref="imageRepeat"/>
      </dgm:layoutNode>
      <dgm:layoutNode name="imageaccent9">
        <dgm:alg type="sp"/>
        <dgm:shape xmlns:r="http://schemas.openxmlformats.org/officeDocument/2006/relationships" r:blip="">
          <dgm:adjLst/>
        </dgm:shape>
        <dgm:presOf/>
        <dgm:constrLst/>
        <dgm:forEach name="Name67" ref="accentRepeat"/>
      </dgm:layoutNode>
    </dgm:forEach>
    <dgm:forEach name="Name68" axis="ch" ptType="node" st="10" cnt="1">
      <dgm:layoutNode name="text10">
        <dgm:alg type="sp"/>
        <dgm:shape xmlns:r="http://schemas.openxmlformats.org/officeDocument/2006/relationships" r:blip="">
          <dgm:adjLst/>
        </dgm:shape>
        <dgm:presOf/>
        <dgm:constrLst/>
        <dgm:forEach name="Name69" ref="textRepeat"/>
      </dgm:layoutNode>
      <dgm:layoutNode name="textaccent10">
        <dgm:alg type="sp"/>
        <dgm:shape xmlns:r="http://schemas.openxmlformats.org/officeDocument/2006/relationships" r:blip="">
          <dgm:adjLst/>
        </dgm:shape>
        <dgm:presOf/>
        <dgm:constrLst/>
        <dgm:forEach name="Name70" ref="accentRepeat"/>
      </dgm:layoutNode>
    </dgm:forEach>
    <dgm:forEach name="Name71" axis="ch" ptType="sibTrans" hideLastTrans="0" st="10" cnt="1">
      <dgm:layoutNode name="image10">
        <dgm:alg type="sp"/>
        <dgm:shape xmlns:r="http://schemas.openxmlformats.org/officeDocument/2006/relationships" r:blip="">
          <dgm:adjLst/>
        </dgm:shape>
        <dgm:presOf/>
        <dgm:constrLst/>
        <dgm:forEach name="Name72" ref="imageRepeat"/>
      </dgm:layoutNode>
      <dgm:layoutNode name="imageaccent10">
        <dgm:alg type="sp"/>
        <dgm:shape xmlns:r="http://schemas.openxmlformats.org/officeDocument/2006/relationships" r:blip="">
          <dgm:adjLst/>
        </dgm:shape>
        <dgm:presOf/>
        <dgm:constrLst/>
        <dgm:forEach name="Name73" ref="accentRepeat"/>
      </dgm:layoutNode>
    </dgm:forEach>
    <dgm:forEach name="Name74" axis="ch" ptType="node" st="11" cnt="1">
      <dgm:layoutNode name="text11">
        <dgm:alg type="sp"/>
        <dgm:shape xmlns:r="http://schemas.openxmlformats.org/officeDocument/2006/relationships" r:blip="">
          <dgm:adjLst/>
        </dgm:shape>
        <dgm:presOf/>
        <dgm:constrLst/>
        <dgm:forEach name="Name75" ref="textRepeat"/>
      </dgm:layoutNode>
      <dgm:layoutNode name="textaccent11">
        <dgm:alg type="sp"/>
        <dgm:shape xmlns:r="http://schemas.openxmlformats.org/officeDocument/2006/relationships" r:blip="">
          <dgm:adjLst/>
        </dgm:shape>
        <dgm:presOf/>
        <dgm:constrLst/>
        <dgm:forEach name="Name76" ref="accentRepeat"/>
      </dgm:layoutNode>
    </dgm:forEach>
    <dgm:forEach name="Name77" axis="ch" ptType="sibTrans" hideLastTrans="0" st="11" cnt="1">
      <dgm:layoutNode name="image11">
        <dgm:alg type="sp"/>
        <dgm:shape xmlns:r="http://schemas.openxmlformats.org/officeDocument/2006/relationships" r:blip="">
          <dgm:adjLst/>
        </dgm:shape>
        <dgm:presOf/>
        <dgm:constrLst/>
        <dgm:forEach name="Name78" ref="imageRepeat"/>
      </dgm:layoutNode>
      <dgm:layoutNode name="imageaccent11">
        <dgm:alg type="sp"/>
        <dgm:shape xmlns:r="http://schemas.openxmlformats.org/officeDocument/2006/relationships" r:blip="">
          <dgm:adjLst/>
        </dgm:shape>
        <dgm:presOf/>
        <dgm:constrLst/>
        <dgm:forEach name="Name79" ref="accentRepeat"/>
      </dgm:layoutNode>
    </dgm:forEach>
    <dgm:forEach name="Name80" axis="ch" ptType="node" st="12" cnt="1">
      <dgm:layoutNode name="text12">
        <dgm:alg type="sp"/>
        <dgm:shape xmlns:r="http://schemas.openxmlformats.org/officeDocument/2006/relationships" r:blip="">
          <dgm:adjLst/>
        </dgm:shape>
        <dgm:presOf/>
        <dgm:constrLst/>
        <dgm:forEach name="Name81" ref="textRepeat"/>
      </dgm:layoutNode>
      <dgm:layoutNode name="textaccent12">
        <dgm:alg type="sp"/>
        <dgm:shape xmlns:r="http://schemas.openxmlformats.org/officeDocument/2006/relationships" r:blip="">
          <dgm:adjLst/>
        </dgm:shape>
        <dgm:presOf/>
        <dgm:constrLst/>
        <dgm:forEach name="Name82" ref="accentRepeat"/>
      </dgm:layoutNode>
    </dgm:forEach>
    <dgm:forEach name="Name83" axis="ch" ptType="sibTrans" hideLastTrans="0" st="12" cnt="1">
      <dgm:layoutNode name="image12">
        <dgm:alg type="sp"/>
        <dgm:shape xmlns:r="http://schemas.openxmlformats.org/officeDocument/2006/relationships" r:blip="">
          <dgm:adjLst/>
        </dgm:shape>
        <dgm:presOf/>
        <dgm:constrLst/>
        <dgm:forEach name="Name84" ref="imageRepeat"/>
      </dgm:layoutNode>
      <dgm:layoutNode name="imageaccent12">
        <dgm:alg type="sp"/>
        <dgm:shape xmlns:r="http://schemas.openxmlformats.org/officeDocument/2006/relationships" r:blip="">
          <dgm:adjLst/>
        </dgm:shape>
        <dgm:presOf/>
        <dgm:constrLst/>
        <dgm:forEach name="Name85" ref="accent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C45E872-1A40-4FE7-986C-59F628C1EA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B9F5374-08E9-4C85-B7A7-3F19604B539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EA06F1-B57D-406B-8F09-B1FDC0D0B1F3}" type="datetimeFigureOut">
              <a:rPr lang="en-US" smtClean="0"/>
              <a:t>9/10/2023</a:t>
            </a:fld>
            <a:endParaRPr lang="en-US" dirty="0"/>
          </a:p>
        </p:txBody>
      </p:sp>
      <p:sp>
        <p:nvSpPr>
          <p:cNvPr id="4" name="Footer Placeholder 3">
            <a:extLst>
              <a:ext uri="{FF2B5EF4-FFF2-40B4-BE49-F238E27FC236}">
                <a16:creationId xmlns:a16="http://schemas.microsoft.com/office/drawing/2014/main" id="{937FACC5-BCFD-4649-8006-C71939BACE6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D146B17-7076-4944-A4A2-FD49936A332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7EDE44-B1FC-494A-A972-62DC7CABB271}" type="slidenum">
              <a:rPr lang="en-US" smtClean="0"/>
              <a:t>‹#›</a:t>
            </a:fld>
            <a:endParaRPr lang="en-US" dirty="0"/>
          </a:p>
        </p:txBody>
      </p:sp>
    </p:spTree>
    <p:extLst>
      <p:ext uri="{BB962C8B-B14F-4D97-AF65-F5344CB8AC3E}">
        <p14:creationId xmlns:p14="http://schemas.microsoft.com/office/powerpoint/2010/main" val="705689546"/>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png>
</file>

<file path=ppt/media/image12.jpeg>
</file>

<file path=ppt/media/image2.jpg>
</file>

<file path=ppt/media/image3.jpeg>
</file>

<file path=ppt/media/image4.jpg>
</file>

<file path=ppt/media/image5.jpg>
</file>

<file path=ppt/media/image6.jp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37F2BD-238E-42D0-B670-F788A50DBDE8}" type="datetimeFigureOut">
              <a:rPr lang="en-US" smtClean="0"/>
              <a:t>9/10/2023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E8DF69-FFB1-4D3A-9D8C-5887E79674D9}" type="slidenum">
              <a:rPr lang="en-US" smtClean="0"/>
              <a:t>‹#›</a:t>
            </a:fld>
            <a:endParaRPr lang="en-US" dirty="0"/>
          </a:p>
        </p:txBody>
      </p:sp>
    </p:spTree>
    <p:extLst>
      <p:ext uri="{BB962C8B-B14F-4D97-AF65-F5344CB8AC3E}">
        <p14:creationId xmlns:p14="http://schemas.microsoft.com/office/powerpoint/2010/main" val="37664761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1</a:t>
            </a:fld>
            <a:endParaRPr lang="en-US" dirty="0"/>
          </a:p>
        </p:txBody>
      </p:sp>
    </p:spTree>
    <p:extLst>
      <p:ext uri="{BB962C8B-B14F-4D97-AF65-F5344CB8AC3E}">
        <p14:creationId xmlns:p14="http://schemas.microsoft.com/office/powerpoint/2010/main" val="13045575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2</a:t>
            </a:fld>
            <a:endParaRPr lang="en-US" dirty="0"/>
          </a:p>
        </p:txBody>
      </p:sp>
    </p:spTree>
    <p:extLst>
      <p:ext uri="{BB962C8B-B14F-4D97-AF65-F5344CB8AC3E}">
        <p14:creationId xmlns:p14="http://schemas.microsoft.com/office/powerpoint/2010/main" val="12720894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4</a:t>
            </a:fld>
            <a:endParaRPr lang="en-US" dirty="0"/>
          </a:p>
        </p:txBody>
      </p:sp>
    </p:spTree>
    <p:extLst>
      <p:ext uri="{BB962C8B-B14F-4D97-AF65-F5344CB8AC3E}">
        <p14:creationId xmlns:p14="http://schemas.microsoft.com/office/powerpoint/2010/main" val="13299214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5</a:t>
            </a:fld>
            <a:endParaRPr lang="en-US" dirty="0"/>
          </a:p>
        </p:txBody>
      </p:sp>
    </p:spTree>
    <p:extLst>
      <p:ext uri="{BB962C8B-B14F-4D97-AF65-F5344CB8AC3E}">
        <p14:creationId xmlns:p14="http://schemas.microsoft.com/office/powerpoint/2010/main" val="2039457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6</a:t>
            </a:fld>
            <a:endParaRPr lang="en-US" dirty="0"/>
          </a:p>
        </p:txBody>
      </p:sp>
    </p:spTree>
    <p:extLst>
      <p:ext uri="{BB962C8B-B14F-4D97-AF65-F5344CB8AC3E}">
        <p14:creationId xmlns:p14="http://schemas.microsoft.com/office/powerpoint/2010/main" val="32851396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E8DF69-FFB1-4D3A-9D8C-5887E79674D9}" type="slidenum">
              <a:rPr lang="en-US" smtClean="0"/>
              <a:t>7</a:t>
            </a:fld>
            <a:endParaRPr lang="en-US" dirty="0"/>
          </a:p>
        </p:txBody>
      </p:sp>
    </p:spTree>
    <p:extLst>
      <p:ext uri="{BB962C8B-B14F-4D97-AF65-F5344CB8AC3E}">
        <p14:creationId xmlns:p14="http://schemas.microsoft.com/office/powerpoint/2010/main" val="492192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noProof="0"/>
              <a:t>Click to edit Master title style</a:t>
            </a:r>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noProof="0"/>
              <a:t>Click to edit Master subtitle style</a:t>
            </a:r>
          </a:p>
        </p:txBody>
      </p:sp>
      <p:sp>
        <p:nvSpPr>
          <p:cNvPr id="4" name="Date Placeholder 3"/>
          <p:cNvSpPr>
            <a:spLocks noGrp="1"/>
          </p:cNvSpPr>
          <p:nvPr>
            <p:ph type="dt" sz="half" idx="10"/>
          </p:nvPr>
        </p:nvSpPr>
        <p:spPr/>
        <p:txBody>
          <a:bodyPr/>
          <a:lstStyle>
            <a:lvl1pPr>
              <a:defRPr>
                <a:solidFill>
                  <a:srgbClr val="FFFFFF"/>
                </a:solidFill>
              </a:defRPr>
            </a:lvl1pPr>
          </a:lstStyle>
          <a:p>
            <a:fld id="{9AB3A824-1A51-4B26-AD58-A6D8E14F6C04}" type="datetimeFigureOut">
              <a:rPr lang="en-US" noProof="0" smtClean="0"/>
              <a:t>9/10/2023</a:t>
            </a:fld>
            <a:endParaRPr lang="en-US" noProof="0" dirty="0"/>
          </a:p>
        </p:txBody>
      </p:sp>
      <p:sp>
        <p:nvSpPr>
          <p:cNvPr id="5" name="Footer Placeholder 4"/>
          <p:cNvSpPr>
            <a:spLocks noGrp="1"/>
          </p:cNvSpPr>
          <p:nvPr>
            <p:ph type="ftr" sz="quarter" idx="11"/>
          </p:nvPr>
        </p:nvSpPr>
        <p:spPr/>
        <p:txBody>
          <a:bodyPr/>
          <a:lstStyle>
            <a:lvl1pPr>
              <a:defRPr>
                <a:solidFill>
                  <a:srgbClr val="FFFFFF"/>
                </a:solidFill>
              </a:defRPr>
            </a:lvl1pPr>
          </a:lstStyle>
          <a:p>
            <a:r>
              <a:rPr lang="en-US" noProof="0" dirty="0"/>
              <a:t>
              </a:t>
            </a:r>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6D22F896-40B5-4ADD-8801-0D06FADFA095}" type="slidenum">
              <a:rPr lang="en-US" noProof="0" smtClean="0"/>
              <a:t>‹#›</a:t>
            </a:fld>
            <a:endParaRPr lang="en-US" noProof="0" dirty="0"/>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1787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Vertical Text Placeholder 2"/>
          <p:cNvSpPr>
            <a:spLocks noGrp="1"/>
          </p:cNvSpPr>
          <p:nvPr>
            <p:ph type="body" orient="vert" idx="1"/>
          </p:nvPr>
        </p:nvSpPr>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D857E33E-8B18-4087-B112-809917729534}" type="datetimeFigureOut">
              <a:rPr lang="en-US" noProof="0" smtClean="0"/>
              <a:t>9/10/2023</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43552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noProof="0"/>
              <a:t>Click to edit Master title style</a:t>
            </a:r>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D3FFE419-2371-464F-8239-3959401C3561}" type="datetimeFigureOut">
              <a:rPr lang="en-US" noProof="0" smtClean="0"/>
              <a:t>9/10/2023</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1994763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Content Placeholder 2"/>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97D162C4-EDD9-4389-A98B-B87ECEA2A816}" type="datetimeFigureOut">
              <a:rPr lang="en-US" noProof="0" smtClean="0"/>
              <a:t>9/10/2023</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472039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noProof="0"/>
              <a:t>Click to edit Master title style</a:t>
            </a:r>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noProof="0"/>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noProof="0" smtClean="0"/>
              <a:t>9/10/2023</a:t>
            </a:fld>
            <a:endParaRPr lang="en-US" noProof="0" dirty="0"/>
          </a:p>
        </p:txBody>
      </p:sp>
      <p:sp>
        <p:nvSpPr>
          <p:cNvPr id="5" name="Footer Placeholder 4"/>
          <p:cNvSpPr>
            <a:spLocks noGrp="1"/>
          </p:cNvSpPr>
          <p:nvPr>
            <p:ph type="ftr" sz="quarter" idx="11"/>
          </p:nvPr>
        </p:nvSpPr>
        <p:spPr/>
        <p:txBody>
          <a:bodyPr/>
          <a:lstStyle/>
          <a:p>
            <a:r>
              <a:rPr lang="en-US" noProof="0" dirty="0"/>
              <a:t>
              </a:t>
            </a:r>
          </a:p>
        </p:txBody>
      </p:sp>
      <p:sp>
        <p:nvSpPr>
          <p:cNvPr id="6" name="Slide Number Placeholder 5"/>
          <p:cNvSpPr>
            <a:spLocks noGrp="1"/>
          </p:cNvSpPr>
          <p:nvPr>
            <p:ph type="sldNum" sz="quarter" idx="12"/>
          </p:nvPr>
        </p:nvSpPr>
        <p:spPr/>
        <p:txBody>
          <a:bodyPr/>
          <a:lstStyle/>
          <a:p>
            <a:fld id="{6D22F896-40B5-4ADD-8801-0D06FADFA095}" type="slidenum">
              <a:rPr lang="en-US" noProof="0" smtClean="0"/>
              <a:t>‹#›</a:t>
            </a:fld>
            <a:endParaRPr lang="en-US" noProof="0" dirty="0"/>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9360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noProof="0"/>
              <a:t>Click to edit Master title style</a:t>
            </a:r>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Date Placeholder 4"/>
          <p:cNvSpPr>
            <a:spLocks noGrp="1"/>
          </p:cNvSpPr>
          <p:nvPr>
            <p:ph type="dt" sz="half" idx="10"/>
          </p:nvPr>
        </p:nvSpPr>
        <p:spPr/>
        <p:txBody>
          <a:bodyPr/>
          <a:lstStyle/>
          <a:p>
            <a:fld id="{CA954B2F-12DE-47F5-8894-472B206D2E1E}" type="datetimeFigureOut">
              <a:rPr lang="en-US" noProof="0" smtClean="0"/>
              <a:t>9/10/2023</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81670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noProof="0"/>
              <a:t>Click to edit Master title style</a:t>
            </a:r>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3CBC1C18-307B-4F68-A007-B5B542270E8D}" type="datetimeFigureOut">
              <a:rPr lang="en-US" noProof="0" smtClean="0"/>
              <a:t>9/10/2023</a:t>
            </a:fld>
            <a:endParaRPr lang="en-US" noProof="0" dirty="0"/>
          </a:p>
        </p:txBody>
      </p:sp>
      <p:sp>
        <p:nvSpPr>
          <p:cNvPr id="8" name="Footer Placeholder 7"/>
          <p:cNvSpPr>
            <a:spLocks noGrp="1"/>
          </p:cNvSpPr>
          <p:nvPr>
            <p:ph type="ftr" sz="quarter" idx="11"/>
          </p:nvPr>
        </p:nvSpPr>
        <p:spPr/>
        <p:txBody>
          <a:bodyPr/>
          <a:lstStyle/>
          <a:p>
            <a:r>
              <a:rPr lang="en-US" noProof="0" dirty="0"/>
              <a:t>
              </a:t>
            </a:r>
          </a:p>
        </p:txBody>
      </p:sp>
      <p:sp>
        <p:nvSpPr>
          <p:cNvPr id="9" name="Slide Number Placeholder 8"/>
          <p:cNvSpPr>
            <a:spLocks noGrp="1"/>
          </p:cNvSpPr>
          <p:nvPr>
            <p:ph type="sldNum" sz="quarter" idx="12"/>
          </p:nvPr>
        </p:nvSpPr>
        <p:spPr/>
        <p:txBody>
          <a:body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96335257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noProof="0"/>
              <a:t>Click to edit Master title style</a:t>
            </a:r>
          </a:p>
        </p:txBody>
      </p:sp>
      <p:sp>
        <p:nvSpPr>
          <p:cNvPr id="3" name="Date Placeholder 2"/>
          <p:cNvSpPr>
            <a:spLocks noGrp="1"/>
          </p:cNvSpPr>
          <p:nvPr>
            <p:ph type="dt" sz="half" idx="10"/>
          </p:nvPr>
        </p:nvSpPr>
        <p:spPr/>
        <p:txBody>
          <a:bodyPr/>
          <a:lstStyle/>
          <a:p>
            <a:fld id="{1FAF3416-4057-4DAA-829D-4CA07428D088}" type="datetimeFigureOut">
              <a:rPr lang="en-US" noProof="0" smtClean="0"/>
              <a:t>9/10/2023</a:t>
            </a:fld>
            <a:endParaRPr lang="en-US" noProof="0" dirty="0"/>
          </a:p>
        </p:txBody>
      </p:sp>
      <p:sp>
        <p:nvSpPr>
          <p:cNvPr id="4" name="Footer Placeholder 3"/>
          <p:cNvSpPr>
            <a:spLocks noGrp="1"/>
          </p:cNvSpPr>
          <p:nvPr>
            <p:ph type="ftr" sz="quarter" idx="11"/>
          </p:nvPr>
        </p:nvSpPr>
        <p:spPr/>
        <p:txBody>
          <a:bodyPr/>
          <a:lstStyle/>
          <a:p>
            <a:r>
              <a:rPr lang="en-US" noProof="0" dirty="0"/>
              <a:t>
              </a:t>
            </a:r>
          </a:p>
        </p:txBody>
      </p:sp>
      <p:sp>
        <p:nvSpPr>
          <p:cNvPr id="5" name="Slide Number Placeholder 4"/>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3005428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1D9284-D300-4297-87F7-E791DCC15DB1}" type="datetimeFigureOut">
              <a:rPr lang="en-US" noProof="0" smtClean="0"/>
              <a:t>9/10/2023</a:t>
            </a:fld>
            <a:endParaRPr lang="en-US" noProof="0" dirty="0"/>
          </a:p>
        </p:txBody>
      </p:sp>
      <p:sp>
        <p:nvSpPr>
          <p:cNvPr id="3" name="Footer Placeholder 2"/>
          <p:cNvSpPr>
            <a:spLocks noGrp="1"/>
          </p:cNvSpPr>
          <p:nvPr>
            <p:ph type="ftr" sz="quarter" idx="11"/>
          </p:nvPr>
        </p:nvSpPr>
        <p:spPr/>
        <p:txBody>
          <a:bodyPr/>
          <a:lstStyle/>
          <a:p>
            <a:r>
              <a:rPr lang="en-US" noProof="0" dirty="0"/>
              <a:t>
              </a:t>
            </a:r>
          </a:p>
        </p:txBody>
      </p:sp>
      <p:sp>
        <p:nvSpPr>
          <p:cNvPr id="4" name="Slide Number Placeholder 3"/>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98825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a:t>Click to edit Master title style</a:t>
            </a:r>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noProof="0" smtClean="0"/>
              <a:t>9/10/2023</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2158383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noProof="0"/>
              <a:t>Click to edit Master title style</a:t>
            </a:r>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noProof="0"/>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noProof="0" smtClean="0"/>
              <a:t>9/10/2023</a:t>
            </a:fld>
            <a:endParaRPr lang="en-US" noProof="0" dirty="0"/>
          </a:p>
        </p:txBody>
      </p:sp>
      <p:sp>
        <p:nvSpPr>
          <p:cNvPr id="6" name="Footer Placeholder 5"/>
          <p:cNvSpPr>
            <a:spLocks noGrp="1"/>
          </p:cNvSpPr>
          <p:nvPr>
            <p:ph type="ftr" sz="quarter" idx="11"/>
          </p:nvPr>
        </p:nvSpPr>
        <p:spPr/>
        <p:txBody>
          <a:bodyPr/>
          <a:lstStyle/>
          <a:p>
            <a:r>
              <a:rPr lang="en-US" noProof="0" dirty="0"/>
              <a:t>
              </a:t>
            </a:r>
          </a:p>
        </p:txBody>
      </p:sp>
      <p:sp>
        <p:nvSpPr>
          <p:cNvPr id="7" name="Slide Number Placeholder 6"/>
          <p:cNvSpPr>
            <a:spLocks noGrp="1"/>
          </p:cNvSpPr>
          <p:nvPr>
            <p:ph type="sldNum" sz="quarter" idx="12"/>
          </p:nvPr>
        </p:nvSpPr>
        <p:spPr/>
        <p:txBody>
          <a:bodyPr/>
          <a:lstStyle/>
          <a:p>
            <a:fld id="{6D22F896-40B5-4ADD-8801-0D06FADFA095}" type="slidenum">
              <a:rPr lang="en-US" noProof="0" smtClean="0"/>
              <a:t>‹#›</a:t>
            </a:fld>
            <a:endParaRPr lang="en-US" noProof="0" dirty="0"/>
          </a:p>
        </p:txBody>
      </p:sp>
    </p:spTree>
    <p:extLst>
      <p:ext uri="{BB962C8B-B14F-4D97-AF65-F5344CB8AC3E}">
        <p14:creationId xmlns:p14="http://schemas.microsoft.com/office/powerpoint/2010/main" val="74084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noProof="0"/>
              <a:t>Click to edit Master title style</a:t>
            </a:r>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3CBC1C18-307B-4F68-A007-B5B542270E8D}" type="datetimeFigureOut">
              <a:rPr lang="en-US" noProof="0" smtClean="0"/>
              <a:t>9/10/2023</a:t>
            </a:fld>
            <a:endParaRPr lang="en-US" noProof="0" dirty="0"/>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r>
              <a:rPr lang="en-US" noProof="0" dirty="0"/>
              <a:t>
              </a:t>
            </a:r>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6D22F896-40B5-4ADD-8801-0D06FADFA095}" type="slidenum">
              <a:rPr lang="en-US" noProof="0" smtClean="0"/>
              <a:pPr/>
              <a:t>‹#›</a:t>
            </a:fld>
            <a:endParaRPr lang="en-US" noProof="0" dirty="0"/>
          </a:p>
        </p:txBody>
      </p:sp>
    </p:spTree>
    <p:extLst>
      <p:ext uri="{BB962C8B-B14F-4D97-AF65-F5344CB8AC3E}">
        <p14:creationId xmlns:p14="http://schemas.microsoft.com/office/powerpoint/2010/main" val="1702258854"/>
      </p:ext>
    </p:extLst>
  </p:cSld>
  <p:clrMap bg1="lt1" tx1="dk1" bg2="lt2" tx2="dk2" accent1="accent1" accent2="accent2" accent3="accent3" accent4="accent4" accent5="accent5" accent6="accent6" hlink="hlink" folHlink="folHlink"/>
  <p:sldLayoutIdLst>
    <p:sldLayoutId id="2147483877" r:id="rId1"/>
    <p:sldLayoutId id="2147483878" r:id="rId2"/>
    <p:sldLayoutId id="2147483879" r:id="rId3"/>
    <p:sldLayoutId id="2147483880" r:id="rId4"/>
    <p:sldLayoutId id="2147483881" r:id="rId5"/>
    <p:sldLayoutId id="2147483882" r:id="rId6"/>
    <p:sldLayoutId id="2147483883" r:id="rId7"/>
    <p:sldLayoutId id="2147483884" r:id="rId8"/>
    <p:sldLayoutId id="2147483885" r:id="rId9"/>
    <p:sldLayoutId id="2147483886" r:id="rId10"/>
    <p:sldLayoutId id="2147483887" r:id="rId11"/>
  </p:sldLayoutIdLst>
  <p:hf sldNum="0" hdr="0" ftr="0" dt="0"/>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g"/><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6.jpg"/><Relationship Id="rId7" Type="http://schemas.openxmlformats.org/officeDocument/2006/relationships/diagramColors" Target="../diagrams/colors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D9EF39B-AB41-49AB-8163-8B5FD7D28329}"/>
              </a:ext>
            </a:extLst>
          </p:cNvPr>
          <p:cNvPicPr>
            <a:picLocks noChangeAspect="1"/>
          </p:cNvPicPr>
          <p:nvPr/>
        </p:nvPicPr>
        <p:blipFill rotWithShape="1">
          <a:blip r:embed="rId3"/>
          <a:srcRect l="22267" t="-10515" r="17857" b="-10515"/>
          <a:stretch/>
        </p:blipFill>
        <p:spPr>
          <a:xfrm>
            <a:off x="-293622" y="-632217"/>
            <a:ext cx="6389622" cy="8122433"/>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itle 1">
            <a:extLst>
              <a:ext uri="{FF2B5EF4-FFF2-40B4-BE49-F238E27FC236}">
                <a16:creationId xmlns:a16="http://schemas.microsoft.com/office/drawing/2014/main" id="{050E78D6-F072-48E7-8270-20EFBDD26F36}"/>
              </a:ext>
            </a:extLst>
          </p:cNvPr>
          <p:cNvSpPr>
            <a:spLocks noGrp="1"/>
          </p:cNvSpPr>
          <p:nvPr>
            <p:ph type="ctrTitle"/>
          </p:nvPr>
        </p:nvSpPr>
        <p:spPr>
          <a:xfrm>
            <a:off x="6328816" y="1492398"/>
            <a:ext cx="3887839" cy="2372168"/>
          </a:xfrm>
        </p:spPr>
        <p:txBody>
          <a:bodyPr>
            <a:normAutofit/>
          </a:bodyPr>
          <a:lstStyle/>
          <a:p>
            <a:pPr algn="l"/>
            <a:r>
              <a:rPr lang="en-US" sz="2000" cap="none" dirty="0"/>
              <a:t>The Blessed </a:t>
            </a:r>
            <a:r>
              <a:rPr lang="en-US" sz="6600" dirty="0">
                <a:ln w="13462">
                  <a:solidFill>
                    <a:schemeClr val="bg1"/>
                  </a:solidFill>
                  <a:prstDash val="solid"/>
                </a:ln>
                <a:solidFill>
                  <a:schemeClr val="bg1"/>
                </a:solidFill>
                <a:effectLst>
                  <a:outerShdw dist="38100" dir="2700000" algn="bl" rotWithShape="0">
                    <a:schemeClr val="accent5"/>
                  </a:outerShdw>
                </a:effectLst>
                <a:latin typeface="Sabon Next LT" panose="02000500000000000000" pitchFamily="2" charset="0"/>
                <a:ea typeface="DFMincho-UB" panose="02010609010101010101" pitchFamily="1" charset="-128"/>
                <a:cs typeface="Sabon Next LT" panose="02000500000000000000" pitchFamily="2" charset="0"/>
              </a:rPr>
              <a:t>Madina</a:t>
            </a:r>
            <a:endParaRPr lang="en-US" sz="3600" dirty="0">
              <a:ln w="13462">
                <a:solidFill>
                  <a:schemeClr val="bg1"/>
                </a:solidFill>
                <a:prstDash val="solid"/>
              </a:ln>
              <a:solidFill>
                <a:schemeClr val="bg1"/>
              </a:solidFill>
              <a:effectLst>
                <a:outerShdw dist="38100" dir="2700000" algn="bl" rotWithShape="0">
                  <a:schemeClr val="accent5"/>
                </a:outerShdw>
              </a:effectLst>
              <a:latin typeface="Sabon Next LT" panose="02000500000000000000" pitchFamily="2" charset="0"/>
              <a:ea typeface="DFMincho-UB" panose="02010609010101010101" pitchFamily="1" charset="-128"/>
              <a:cs typeface="Sabon Next LT" panose="02000500000000000000" pitchFamily="2" charset="0"/>
            </a:endParaRPr>
          </a:p>
        </p:txBody>
      </p:sp>
      <p:sp>
        <p:nvSpPr>
          <p:cNvPr id="3" name="Subtitle 2">
            <a:extLst>
              <a:ext uri="{FF2B5EF4-FFF2-40B4-BE49-F238E27FC236}">
                <a16:creationId xmlns:a16="http://schemas.microsoft.com/office/drawing/2014/main" id="{3FC7BD98-5486-489C-BAA0-A69CEFF691B3}"/>
              </a:ext>
            </a:extLst>
          </p:cNvPr>
          <p:cNvSpPr>
            <a:spLocks noGrp="1"/>
          </p:cNvSpPr>
          <p:nvPr>
            <p:ph type="subTitle" idx="1"/>
          </p:nvPr>
        </p:nvSpPr>
        <p:spPr>
          <a:xfrm>
            <a:off x="6314419" y="4050833"/>
            <a:ext cx="4660904" cy="1096899"/>
          </a:xfrm>
        </p:spPr>
        <p:txBody>
          <a:bodyPr>
            <a:normAutofit/>
          </a:bodyPr>
          <a:lstStyle/>
          <a:p>
            <a:pPr algn="l"/>
            <a:r>
              <a:rPr lang="en-US" dirty="0"/>
              <a:t>Presented By: Muhammad Mufeez</a:t>
            </a:r>
          </a:p>
        </p:txBody>
      </p:sp>
    </p:spTree>
    <p:extLst>
      <p:ext uri="{BB962C8B-B14F-4D97-AF65-F5344CB8AC3E}">
        <p14:creationId xmlns:p14="http://schemas.microsoft.com/office/powerpoint/2010/main" val="8340504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B1885B6-720E-4434-8EED-676D134293D0}"/>
              </a:ext>
            </a:extLst>
          </p:cNvPr>
          <p:cNvPicPr>
            <a:picLocks noChangeAspect="1"/>
          </p:cNvPicPr>
          <p:nvPr/>
        </p:nvPicPr>
        <p:blipFill>
          <a:blip r:embed="rId3"/>
          <a:srcRect t="12500" b="12500"/>
          <a:stretch/>
        </p:blipFill>
        <p:spPr>
          <a:xfrm>
            <a:off x="1" y="10"/>
            <a:ext cx="12191999" cy="6857990"/>
          </a:xfrm>
          <a:prstGeom prst="rect">
            <a:avLst/>
          </a:prstGeom>
        </p:spPr>
      </p:pic>
      <p:sp>
        <p:nvSpPr>
          <p:cNvPr id="35" name="Isosceles Triangle 34">
            <a:extLst>
              <a:ext uri="{FF2B5EF4-FFF2-40B4-BE49-F238E27FC236}">
                <a16:creationId xmlns:a16="http://schemas.microsoft.com/office/drawing/2014/main" id="{DD6B6433-CCD9-42F6-83C5-76BCAA8FEE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Parallelogram 36">
            <a:extLst>
              <a:ext uri="{FF2B5EF4-FFF2-40B4-BE49-F238E27FC236}">
                <a16:creationId xmlns:a16="http://schemas.microsoft.com/office/drawing/2014/main" id="{442B55CB-F27D-4C06-89E5-4EC99A519C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24188" y="0"/>
            <a:ext cx="9372600" cy="6858000"/>
          </a:xfrm>
          <a:prstGeom prst="parallelogram">
            <a:avLst>
              <a:gd name="adj" fmla="val 14937"/>
            </a:avLst>
          </a:prstGeom>
          <a:solidFill>
            <a:schemeClr val="bg1">
              <a:alpha val="9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9" name="Straight Connector 38">
            <a:extLst>
              <a:ext uri="{FF2B5EF4-FFF2-40B4-BE49-F238E27FC236}">
                <a16:creationId xmlns:a16="http://schemas.microsoft.com/office/drawing/2014/main" id="{48527540-7F01-4C2E-9641-738882048E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41" name="Straight Connector 40">
            <a:extLst>
              <a:ext uri="{FF2B5EF4-FFF2-40B4-BE49-F238E27FC236}">
                <a16:creationId xmlns:a16="http://schemas.microsoft.com/office/drawing/2014/main" id="{D6F60FB6-F855-43F0-A752-3719156C1E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43" name="Rectangle 23">
            <a:extLst>
              <a:ext uri="{FF2B5EF4-FFF2-40B4-BE49-F238E27FC236}">
                <a16:creationId xmlns:a16="http://schemas.microsoft.com/office/drawing/2014/main" id="{70669A81-0E9B-4B42-AFEA-8F672C6CF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BB4B6193-F9F1-4C54-838F-77350B9FC5DC}"/>
              </a:ext>
            </a:extLst>
          </p:cNvPr>
          <p:cNvSpPr>
            <a:spLocks noGrp="1"/>
          </p:cNvSpPr>
          <p:nvPr>
            <p:ph type="title"/>
          </p:nvPr>
        </p:nvSpPr>
        <p:spPr>
          <a:xfrm>
            <a:off x="2786047" y="609600"/>
            <a:ext cx="6487955" cy="1320800"/>
          </a:xfrm>
        </p:spPr>
        <p:txBody>
          <a:bodyPr anchor="t">
            <a:normAutofit/>
          </a:bodyPr>
          <a:lstStyle/>
          <a:p>
            <a:r>
              <a:rPr lang="en-US" dirty="0"/>
              <a:t>Geographical Importance </a:t>
            </a:r>
          </a:p>
        </p:txBody>
      </p:sp>
      <p:sp>
        <p:nvSpPr>
          <p:cNvPr id="45" name="Rectangle 25">
            <a:extLst>
              <a:ext uri="{FF2B5EF4-FFF2-40B4-BE49-F238E27FC236}">
                <a16:creationId xmlns:a16="http://schemas.microsoft.com/office/drawing/2014/main" id="{8C93E0C6-CF08-4771-B5A9-6018CB3AED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Isosceles Triangle 46">
            <a:extLst>
              <a:ext uri="{FF2B5EF4-FFF2-40B4-BE49-F238E27FC236}">
                <a16:creationId xmlns:a16="http://schemas.microsoft.com/office/drawing/2014/main" id="{A011F1B8-62C5-4D08-A621-EAD05C7D6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9" name="Rectangle 27">
            <a:extLst>
              <a:ext uri="{FF2B5EF4-FFF2-40B4-BE49-F238E27FC236}">
                <a16:creationId xmlns:a16="http://schemas.microsoft.com/office/drawing/2014/main" id="{C6A6AECB-428C-4CB4-B65A-359F08B6D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 name="Rectangle 28">
            <a:extLst>
              <a:ext uri="{FF2B5EF4-FFF2-40B4-BE49-F238E27FC236}">
                <a16:creationId xmlns:a16="http://schemas.microsoft.com/office/drawing/2014/main" id="{28D1A6ED-2AB6-46A3-A315-485B8BF93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3" name="Rectangle 29">
            <a:extLst>
              <a:ext uri="{FF2B5EF4-FFF2-40B4-BE49-F238E27FC236}">
                <a16:creationId xmlns:a16="http://schemas.microsoft.com/office/drawing/2014/main" id="{B61CE46B-8525-46A8-AB7B-DCBCC1B65F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5" name="Isosceles Triangle 54">
            <a:extLst>
              <a:ext uri="{FF2B5EF4-FFF2-40B4-BE49-F238E27FC236}">
                <a16:creationId xmlns:a16="http://schemas.microsoft.com/office/drawing/2014/main" id="{4412B991-9935-45FB-A17E-8F30DD832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5" name="Content Placeholder 2" descr="Icon Bullets">
            <a:extLst>
              <a:ext uri="{FF2B5EF4-FFF2-40B4-BE49-F238E27FC236}">
                <a16:creationId xmlns:a16="http://schemas.microsoft.com/office/drawing/2014/main" id="{8453D1B9-6A3D-441D-888D-C1BEB727AD58}"/>
              </a:ext>
            </a:extLst>
          </p:cNvPr>
          <p:cNvGraphicFramePr>
            <a:graphicFrameLocks noGrp="1"/>
          </p:cNvGraphicFramePr>
          <p:nvPr>
            <p:ph idx="1"/>
            <p:extLst>
              <p:ext uri="{D42A27DB-BD31-4B8C-83A1-F6EECF244321}">
                <p14:modId xmlns:p14="http://schemas.microsoft.com/office/powerpoint/2010/main" val="1599497277"/>
              </p:ext>
            </p:extLst>
          </p:nvPr>
        </p:nvGraphicFramePr>
        <p:xfrm>
          <a:off x="3066511" y="2337339"/>
          <a:ext cx="6487954" cy="391106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Arrow: Pentagon 3">
            <a:extLst>
              <a:ext uri="{FF2B5EF4-FFF2-40B4-BE49-F238E27FC236}">
                <a16:creationId xmlns:a16="http://schemas.microsoft.com/office/drawing/2014/main" id="{B06BD1CD-C483-4C17-0DC2-ACE3AA1AAC1E}"/>
              </a:ext>
            </a:extLst>
          </p:cNvPr>
          <p:cNvSpPr/>
          <p:nvPr/>
        </p:nvSpPr>
        <p:spPr>
          <a:xfrm>
            <a:off x="5170216" y="2454665"/>
            <a:ext cx="4103786" cy="910042"/>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b="0" i="0" dirty="0">
                <a:solidFill>
                  <a:schemeClr val="tx1"/>
                </a:solidFill>
                <a:effectLst/>
                <a:latin typeface="Tenorite" panose="00000500000000000000" pitchFamily="2" charset="0"/>
              </a:rPr>
              <a:t>Medina is located in the western region of Saudi Arabia, in the Hejaz region. It is situated inland, away from the Red Sea coast, and is approximately 320 kilometers (200 miles) north of Mecca</a:t>
            </a:r>
            <a:endParaRPr lang="en-US" sz="1200" dirty="0">
              <a:solidFill>
                <a:schemeClr val="tx1"/>
              </a:solidFill>
              <a:latin typeface="Tenorite" panose="00000500000000000000" pitchFamily="2" charset="0"/>
            </a:endParaRPr>
          </a:p>
        </p:txBody>
      </p:sp>
      <p:sp>
        <p:nvSpPr>
          <p:cNvPr id="6" name="Arrow: Pentagon 5">
            <a:extLst>
              <a:ext uri="{FF2B5EF4-FFF2-40B4-BE49-F238E27FC236}">
                <a16:creationId xmlns:a16="http://schemas.microsoft.com/office/drawing/2014/main" id="{623D3CD3-CC88-0ABB-A8EC-0424FD920CC4}"/>
              </a:ext>
            </a:extLst>
          </p:cNvPr>
          <p:cNvSpPr/>
          <p:nvPr/>
        </p:nvSpPr>
        <p:spPr>
          <a:xfrm>
            <a:off x="5181628" y="3837848"/>
            <a:ext cx="4103786" cy="910042"/>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Tenorite" panose="00000500000000000000" pitchFamily="2" charset="0"/>
              </a:rPr>
              <a:t>The city is surrounded by several mountain ranges, including the Hijaz Mountains to the west. These mountains contribute to the variation in topography around the city and provide a backdrop to the landscape.</a:t>
            </a:r>
          </a:p>
        </p:txBody>
      </p:sp>
      <p:sp>
        <p:nvSpPr>
          <p:cNvPr id="8" name="Arrow: Pentagon 7">
            <a:extLst>
              <a:ext uri="{FF2B5EF4-FFF2-40B4-BE49-F238E27FC236}">
                <a16:creationId xmlns:a16="http://schemas.microsoft.com/office/drawing/2014/main" id="{09C2703B-AA9F-9249-27CE-C3D9FEA6DF63}"/>
              </a:ext>
            </a:extLst>
          </p:cNvPr>
          <p:cNvSpPr/>
          <p:nvPr/>
        </p:nvSpPr>
        <p:spPr>
          <a:xfrm>
            <a:off x="5169791" y="5188137"/>
            <a:ext cx="4103786" cy="910042"/>
          </a:xfrm>
          <a:prstGeom prst="homePlat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latin typeface="Tenorite" panose="00000500000000000000" pitchFamily="2" charset="0"/>
              </a:rPr>
              <a:t>The Prophet's Mosque (Masjid al-Nabawi) is one of the most prominent landmarks in Medina. It is one of the holiest sites in Islam and is built on the site of the original mosque established by the Prophet Muhammad </a:t>
            </a:r>
            <a:r>
              <a:rPr lang="ur-PK" sz="1100" dirty="0">
                <a:solidFill>
                  <a:schemeClr val="tx1"/>
                </a:solidFill>
                <a:latin typeface="Tenorite" panose="00000500000000000000" pitchFamily="2" charset="0"/>
              </a:rPr>
              <a:t>صَلَّى اللَّهُ عَلَيْهِ وَسَلَّمَ</a:t>
            </a:r>
            <a:r>
              <a:rPr lang="en-US" sz="1100" dirty="0">
                <a:solidFill>
                  <a:schemeClr val="tx1"/>
                </a:solidFill>
                <a:latin typeface="Tenorite" panose="00000500000000000000" pitchFamily="2" charset="0"/>
              </a:rPr>
              <a:t>.</a:t>
            </a:r>
          </a:p>
        </p:txBody>
      </p:sp>
    </p:spTree>
    <p:extLst>
      <p:ext uri="{BB962C8B-B14F-4D97-AF65-F5344CB8AC3E}">
        <p14:creationId xmlns:p14="http://schemas.microsoft.com/office/powerpoint/2010/main" val="92847438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7">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953376"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2133042"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24631"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6597"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0" name="Isosceles Triangle 19">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5488"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2"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7655"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4" name="Isosceles Triangle 23">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14821"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3C9EFBB-5502-471F-83CE-E0D277E08A44}"/>
              </a:ext>
            </a:extLst>
          </p:cNvPr>
          <p:cNvSpPr>
            <a:spLocks noGrp="1"/>
          </p:cNvSpPr>
          <p:nvPr>
            <p:ph type="title"/>
          </p:nvPr>
        </p:nvSpPr>
        <p:spPr>
          <a:xfrm>
            <a:off x="677334" y="609600"/>
            <a:ext cx="4312955" cy="1660546"/>
          </a:xfrm>
        </p:spPr>
        <p:txBody>
          <a:bodyPr anchor="ctr">
            <a:normAutofit/>
          </a:bodyPr>
          <a:lstStyle/>
          <a:p>
            <a:r>
              <a:rPr lang="en-US" sz="3600" dirty="0">
                <a:ln w="0"/>
                <a:solidFill>
                  <a:schemeClr val="tx1"/>
                </a:solidFill>
                <a:effectLst>
                  <a:outerShdw blurRad="38100" dist="19050" dir="2700000" algn="tl" rotWithShape="0">
                    <a:schemeClr val="dk1">
                      <a:alpha val="40000"/>
                    </a:schemeClr>
                  </a:outerShdw>
                </a:effectLst>
                <a:latin typeface="Sabon Next LT" panose="02000500000000000000" pitchFamily="2" charset="0"/>
                <a:ea typeface="DFMincho-UB" panose="02010609010101010101" pitchFamily="1" charset="-128"/>
                <a:cs typeface="Sabon Next LT" panose="02000500000000000000" pitchFamily="2" charset="0"/>
              </a:rPr>
              <a:t>Activities That Can be done In Madina</a:t>
            </a:r>
          </a:p>
        </p:txBody>
      </p:sp>
      <p:sp>
        <p:nvSpPr>
          <p:cNvPr id="26" name="Freeform: Shape 25">
            <a:extLst>
              <a:ext uri="{FF2B5EF4-FFF2-40B4-BE49-F238E27FC236}">
                <a16:creationId xmlns:a16="http://schemas.microsoft.com/office/drawing/2014/main" id="{142BFA2A-77A0-4F60-A32A-685681C84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082154" y="-8467"/>
            <a:ext cx="7109846" cy="6866467"/>
          </a:xfrm>
          <a:custGeom>
            <a:avLst/>
            <a:gdLst>
              <a:gd name="connsiteX0" fmla="*/ 0 w 7109846"/>
              <a:gd name="connsiteY0" fmla="*/ 0 h 6866467"/>
              <a:gd name="connsiteX1" fmla="*/ 1249825 w 7109846"/>
              <a:gd name="connsiteY1" fmla="*/ 0 h 6866467"/>
              <a:gd name="connsiteX2" fmla="*/ 1249825 w 7109846"/>
              <a:gd name="connsiteY2" fmla="*/ 8467 h 6866467"/>
              <a:gd name="connsiteX3" fmla="*/ 7109846 w 7109846"/>
              <a:gd name="connsiteY3" fmla="*/ 8467 h 6866467"/>
              <a:gd name="connsiteX4" fmla="*/ 7109846 w 7109846"/>
              <a:gd name="connsiteY4" fmla="*/ 6866467 h 6866467"/>
              <a:gd name="connsiteX5" fmla="*/ 1249825 w 7109846"/>
              <a:gd name="connsiteY5" fmla="*/ 6866467 h 6866467"/>
              <a:gd name="connsiteX6" fmla="*/ 1109382 w 7109846"/>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09846" h="6866467">
                <a:moveTo>
                  <a:pt x="0" y="0"/>
                </a:moveTo>
                <a:lnTo>
                  <a:pt x="1249825" y="0"/>
                </a:lnTo>
                <a:lnTo>
                  <a:pt x="1249825" y="8467"/>
                </a:lnTo>
                <a:lnTo>
                  <a:pt x="7109846" y="8467"/>
                </a:lnTo>
                <a:lnTo>
                  <a:pt x="7109846"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11" name="Content Placeholder 10">
            <a:extLst>
              <a:ext uri="{FF2B5EF4-FFF2-40B4-BE49-F238E27FC236}">
                <a16:creationId xmlns:a16="http://schemas.microsoft.com/office/drawing/2014/main" id="{4BF0ABE2-11FC-81AF-9192-A09141320776}"/>
              </a:ext>
            </a:extLst>
          </p:cNvPr>
          <p:cNvGraphicFramePr>
            <a:graphicFrameLocks noGrp="1"/>
          </p:cNvGraphicFramePr>
          <p:nvPr>
            <p:ph idx="1"/>
            <p:extLst>
              <p:ext uri="{D42A27DB-BD31-4B8C-83A1-F6EECF244321}">
                <p14:modId xmlns:p14="http://schemas.microsoft.com/office/powerpoint/2010/main" val="3996447416"/>
              </p:ext>
            </p:extLst>
          </p:nvPr>
        </p:nvGraphicFramePr>
        <p:xfrm>
          <a:off x="5878358" y="822617"/>
          <a:ext cx="5636308" cy="52042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3" name="TextBox 12">
            <a:extLst>
              <a:ext uri="{FF2B5EF4-FFF2-40B4-BE49-F238E27FC236}">
                <a16:creationId xmlns:a16="http://schemas.microsoft.com/office/drawing/2014/main" id="{96D25E72-B124-EC11-3A72-C32A6C471F23}"/>
              </a:ext>
            </a:extLst>
          </p:cNvPr>
          <p:cNvSpPr txBox="1"/>
          <p:nvPr/>
        </p:nvSpPr>
        <p:spPr>
          <a:xfrm>
            <a:off x="747916" y="2270146"/>
            <a:ext cx="4127459" cy="2639441"/>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b="1" i="0" dirty="0">
                <a:effectLst/>
                <a:latin typeface="Söhne"/>
              </a:rPr>
              <a:t>Visit the Prophet's Mosque (Masjid al-Nabawi)</a:t>
            </a:r>
          </a:p>
          <a:p>
            <a:pPr marL="285750" indent="-285750">
              <a:lnSpc>
                <a:spcPct val="150000"/>
              </a:lnSpc>
              <a:buFont typeface="Arial" panose="020B0604020202020204" pitchFamily="34" charset="0"/>
              <a:buChar char="•"/>
            </a:pPr>
            <a:r>
              <a:rPr lang="en-US" sz="1600" b="1" i="0" dirty="0">
                <a:effectLst/>
                <a:latin typeface="Söhne"/>
              </a:rPr>
              <a:t>Offer Salutations and Prayers at the Prophet's </a:t>
            </a:r>
            <a:r>
              <a:rPr lang="en-US" sz="1600" b="1" i="0" dirty="0" err="1">
                <a:effectLst/>
                <a:latin typeface="Söhne"/>
              </a:rPr>
              <a:t>Rawdah</a:t>
            </a:r>
            <a:r>
              <a:rPr lang="en-US" sz="1600" b="1" i="0" dirty="0">
                <a:effectLst/>
                <a:latin typeface="Söhne"/>
              </a:rPr>
              <a:t> (Riyadh al-Jannah)</a:t>
            </a:r>
            <a:endParaRPr lang="en-US" sz="1600" b="1" dirty="0">
              <a:latin typeface="Söhne"/>
            </a:endParaRPr>
          </a:p>
          <a:p>
            <a:pPr marL="285750" indent="-285750">
              <a:lnSpc>
                <a:spcPct val="150000"/>
              </a:lnSpc>
              <a:buFont typeface="Arial" panose="020B0604020202020204" pitchFamily="34" charset="0"/>
              <a:buChar char="•"/>
            </a:pPr>
            <a:r>
              <a:rPr lang="en-US" sz="1600" b="1" i="0" dirty="0">
                <a:effectLst/>
                <a:latin typeface="Söhne"/>
              </a:rPr>
              <a:t>Explore Historical Sites</a:t>
            </a:r>
            <a:endParaRPr lang="en-US" sz="1600" dirty="0">
              <a:solidFill>
                <a:srgbClr val="D1D5DB"/>
              </a:solidFill>
              <a:latin typeface="Söhne"/>
            </a:endParaRPr>
          </a:p>
          <a:p>
            <a:pPr marL="285750" indent="-285750">
              <a:lnSpc>
                <a:spcPct val="150000"/>
              </a:lnSpc>
              <a:buFont typeface="Arial" panose="020B0604020202020204" pitchFamily="34" charset="0"/>
              <a:buChar char="•"/>
            </a:pPr>
            <a:r>
              <a:rPr lang="en-US" sz="1600" b="1" i="0" dirty="0">
                <a:effectLst/>
                <a:latin typeface="Söhne"/>
              </a:rPr>
              <a:t>Visit Jannat al-</a:t>
            </a:r>
            <a:r>
              <a:rPr lang="en-US" sz="1600" b="1" i="0" dirty="0" err="1">
                <a:effectLst/>
                <a:latin typeface="Söhne"/>
              </a:rPr>
              <a:t>Baqi</a:t>
            </a:r>
            <a:r>
              <a:rPr lang="en-US" sz="1600" b="1" i="0" dirty="0">
                <a:effectLst/>
                <a:latin typeface="Söhne"/>
              </a:rPr>
              <a:t> Cemetery</a:t>
            </a:r>
            <a:endParaRPr lang="en-US" sz="1600" b="1" i="0" dirty="0">
              <a:solidFill>
                <a:srgbClr val="D1D5DB"/>
              </a:solidFill>
              <a:effectLst/>
              <a:latin typeface="Söhne"/>
            </a:endParaRPr>
          </a:p>
          <a:p>
            <a:pPr marL="285750" indent="-285750">
              <a:lnSpc>
                <a:spcPct val="150000"/>
              </a:lnSpc>
              <a:buFont typeface="Arial" panose="020B0604020202020204" pitchFamily="34" charset="0"/>
              <a:buChar char="•"/>
            </a:pPr>
            <a:r>
              <a:rPr lang="en-US" sz="1600" b="1" i="0" dirty="0">
                <a:effectLst/>
                <a:latin typeface="Söhne"/>
              </a:rPr>
              <a:t>Visit the </a:t>
            </a:r>
            <a:r>
              <a:rPr lang="en-US" sz="1600" b="1" i="0" dirty="0" err="1">
                <a:effectLst/>
                <a:latin typeface="Söhne"/>
              </a:rPr>
              <a:t>Quba</a:t>
            </a:r>
            <a:r>
              <a:rPr lang="en-US" sz="1600" b="1" i="0" dirty="0">
                <a:effectLst/>
                <a:latin typeface="Söhne"/>
              </a:rPr>
              <a:t> Mosque (Masjid </a:t>
            </a:r>
            <a:r>
              <a:rPr lang="en-US" sz="1600" b="1" i="0" dirty="0" err="1">
                <a:effectLst/>
                <a:latin typeface="Söhne"/>
              </a:rPr>
              <a:t>Quba</a:t>
            </a:r>
            <a:r>
              <a:rPr lang="en-US" sz="1600" b="1" i="0" dirty="0">
                <a:effectLst/>
                <a:latin typeface="Söhne"/>
              </a:rPr>
              <a:t>)</a:t>
            </a:r>
            <a:endParaRPr lang="en-US" sz="1600" dirty="0"/>
          </a:p>
        </p:txBody>
      </p:sp>
    </p:spTree>
    <p:extLst>
      <p:ext uri="{BB962C8B-B14F-4D97-AF65-F5344CB8AC3E}">
        <p14:creationId xmlns:p14="http://schemas.microsoft.com/office/powerpoint/2010/main" val="673818748"/>
      </p:ext>
    </p:extLst>
  </p:cSld>
  <p:clrMapOvr>
    <a:overrideClrMapping bg1="dk1" tx1="lt1" bg2="dk2" tx2="lt2" accent1="accent1" accent2="accent2" accent3="accent3" accent4="accent4" accent5="accent5" accent6="accent6" hlink="hlink" folHlink="folHlink"/>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1000"/>
                                        <p:tgtEl>
                                          <p:spTgt spid="13"/>
                                        </p:tgtEl>
                                      </p:cBhvr>
                                    </p:animEffect>
                                    <p:anim calcmode="lin" valueType="num">
                                      <p:cBhvr>
                                        <p:cTn id="13" dur="1000" fill="hold"/>
                                        <p:tgtEl>
                                          <p:spTgt spid="13"/>
                                        </p:tgtEl>
                                        <p:attrNameLst>
                                          <p:attrName>ppt_x</p:attrName>
                                        </p:attrNameLst>
                                      </p:cBhvr>
                                      <p:tavLst>
                                        <p:tav tm="0">
                                          <p:val>
                                            <p:strVal val="#ppt_x"/>
                                          </p:val>
                                        </p:tav>
                                        <p:tav tm="100000">
                                          <p:val>
                                            <p:strVal val="#ppt_x"/>
                                          </p:val>
                                        </p:tav>
                                      </p:tavLst>
                                    </p:anim>
                                    <p:anim calcmode="lin" valueType="num">
                                      <p:cBhvr>
                                        <p:cTn id="14"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1" grpId="0">
        <p:bldAsOne/>
      </p:bldGraphic>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5" name="Rectangle 34">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41"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3"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5" name="Isosceles Triangle 44">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9" name="Isosceles Triangle 48">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 name="Freeform: Shape 50">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37888E1-1C83-45CD-94C1-01CE6D18A71C}"/>
              </a:ext>
            </a:extLst>
          </p:cNvPr>
          <p:cNvSpPr>
            <a:spLocks noGrp="1"/>
          </p:cNvSpPr>
          <p:nvPr>
            <p:ph type="title"/>
          </p:nvPr>
        </p:nvSpPr>
        <p:spPr>
          <a:xfrm>
            <a:off x="7168342" y="-232888"/>
            <a:ext cx="4512989" cy="2227730"/>
          </a:xfrm>
        </p:spPr>
        <p:txBody>
          <a:bodyPr anchor="ctr">
            <a:normAutofit/>
          </a:bodyPr>
          <a:lstStyle/>
          <a:p>
            <a:r>
              <a:rPr lang="en-US" dirty="0">
                <a:solidFill>
                  <a:srgbClr val="FFFFFF"/>
                </a:solidFill>
              </a:rPr>
              <a:t>Cuisine </a:t>
            </a:r>
          </a:p>
        </p:txBody>
      </p:sp>
      <p:pic>
        <p:nvPicPr>
          <p:cNvPr id="5" name="Picture 4">
            <a:extLst>
              <a:ext uri="{FF2B5EF4-FFF2-40B4-BE49-F238E27FC236}">
                <a16:creationId xmlns:a16="http://schemas.microsoft.com/office/drawing/2014/main" id="{E4D3CE1D-3DAE-4798-AD0B-2A9034A192CC}"/>
              </a:ext>
            </a:extLst>
          </p:cNvPr>
          <p:cNvPicPr>
            <a:picLocks noChangeAspect="1"/>
          </p:cNvPicPr>
          <p:nvPr/>
        </p:nvPicPr>
        <p:blipFill>
          <a:blip r:embed="rId3"/>
          <a:srcRect l="27917" r="27917"/>
          <a:stretch/>
        </p:blipFill>
        <p:spPr>
          <a:xfrm>
            <a:off x="637712" y="655400"/>
            <a:ext cx="3471141" cy="5239562"/>
          </a:xfrm>
          <a:prstGeom prst="rect">
            <a:avLst/>
          </a:prstGeom>
        </p:spPr>
      </p:pic>
      <p:graphicFrame>
        <p:nvGraphicFramePr>
          <p:cNvPr id="4" name="Content Placeholder 3" descr="Phased Process Graph">
            <a:extLst>
              <a:ext uri="{FF2B5EF4-FFF2-40B4-BE49-F238E27FC236}">
                <a16:creationId xmlns:a16="http://schemas.microsoft.com/office/drawing/2014/main" id="{0C82266E-8E79-4188-AADA-9AAEBC0C24E4}"/>
              </a:ext>
            </a:extLst>
          </p:cNvPr>
          <p:cNvGraphicFramePr>
            <a:graphicFrameLocks noGrp="1"/>
          </p:cNvGraphicFramePr>
          <p:nvPr>
            <p:ph idx="1"/>
            <p:extLst>
              <p:ext uri="{D42A27DB-BD31-4B8C-83A1-F6EECF244321}">
                <p14:modId xmlns:p14="http://schemas.microsoft.com/office/powerpoint/2010/main" val="3428357362"/>
              </p:ext>
            </p:extLst>
          </p:nvPr>
        </p:nvGraphicFramePr>
        <p:xfrm>
          <a:off x="4760341" y="1151394"/>
          <a:ext cx="7212144" cy="496849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910084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85DEC2-3CE6-403C-843D-B88A8A456CA0}"/>
              </a:ext>
            </a:extLst>
          </p:cNvPr>
          <p:cNvSpPr>
            <a:spLocks noGrp="1"/>
          </p:cNvSpPr>
          <p:nvPr>
            <p:ph type="title"/>
          </p:nvPr>
        </p:nvSpPr>
        <p:spPr>
          <a:xfrm>
            <a:off x="1286933" y="424543"/>
            <a:ext cx="10197494" cy="1099457"/>
          </a:xfrm>
        </p:spPr>
        <p:txBody>
          <a:bodyPr>
            <a:normAutofit/>
          </a:bodyPr>
          <a:lstStyle/>
          <a:p>
            <a:r>
              <a:rPr lang="en-US" dirty="0"/>
              <a:t>Travel Budget</a:t>
            </a:r>
          </a:p>
        </p:txBody>
      </p:sp>
      <p:sp>
        <p:nvSpPr>
          <p:cNvPr id="24" name="Isosceles Triangle 12">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Isosceles Triangle 14">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graphicFrame>
        <p:nvGraphicFramePr>
          <p:cNvPr id="6" name="Content Placeholder 5" descr="Donut Graph">
            <a:extLst>
              <a:ext uri="{FF2B5EF4-FFF2-40B4-BE49-F238E27FC236}">
                <a16:creationId xmlns:a16="http://schemas.microsoft.com/office/drawing/2014/main" id="{7DA7D383-0500-4639-A1D4-4FAB65F80027}"/>
              </a:ext>
            </a:extLst>
          </p:cNvPr>
          <p:cNvGraphicFramePr>
            <a:graphicFrameLocks noGrp="1"/>
          </p:cNvGraphicFramePr>
          <p:nvPr>
            <p:ph idx="1"/>
            <p:extLst>
              <p:ext uri="{D42A27DB-BD31-4B8C-83A1-F6EECF244321}">
                <p14:modId xmlns:p14="http://schemas.microsoft.com/office/powerpoint/2010/main" val="4260208154"/>
              </p:ext>
            </p:extLst>
          </p:nvPr>
        </p:nvGraphicFramePr>
        <p:xfrm>
          <a:off x="1286933" y="1948543"/>
          <a:ext cx="9618133" cy="4093482"/>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07B63858-0380-967B-13D3-EDA570B94C6E}"/>
              </a:ext>
            </a:extLst>
          </p:cNvPr>
          <p:cNvSpPr txBox="1"/>
          <p:nvPr/>
        </p:nvSpPr>
        <p:spPr>
          <a:xfrm>
            <a:off x="1420238" y="1371600"/>
            <a:ext cx="4562273" cy="369332"/>
          </a:xfrm>
          <a:prstGeom prst="rect">
            <a:avLst/>
          </a:prstGeom>
          <a:noFill/>
        </p:spPr>
        <p:txBody>
          <a:bodyPr wrap="square" rtlCol="0">
            <a:spAutoFit/>
          </a:bodyPr>
          <a:lstStyle/>
          <a:p>
            <a:r>
              <a:rPr lang="en-US" dirty="0"/>
              <a:t>Total Expenses: 195,000 </a:t>
            </a:r>
            <a:r>
              <a:rPr lang="en-US" dirty="0" err="1"/>
              <a:t>pkr</a:t>
            </a:r>
            <a:endParaRPr lang="en-US" dirty="0"/>
          </a:p>
        </p:txBody>
      </p:sp>
    </p:spTree>
    <p:extLst>
      <p:ext uri="{BB962C8B-B14F-4D97-AF65-F5344CB8AC3E}">
        <p14:creationId xmlns:p14="http://schemas.microsoft.com/office/powerpoint/2010/main" val="3333848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arn(inVertic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29F2A20-8FE1-4EA2-AE83-45314542A65B}"/>
              </a:ext>
            </a:extLst>
          </p:cNvPr>
          <p:cNvPicPr>
            <a:picLocks noChangeAspect="1"/>
          </p:cNvPicPr>
          <p:nvPr/>
        </p:nvPicPr>
        <p:blipFill rotWithShape="1">
          <a:blip r:embed="rId3"/>
          <a:srcRect l="20077" t="-187" r="7653" b="187"/>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A0D81407-D1A6-42DD-AE7A-4FA34ACD1317}"/>
              </a:ext>
            </a:extLst>
          </p:cNvPr>
          <p:cNvSpPr>
            <a:spLocks noGrp="1"/>
          </p:cNvSpPr>
          <p:nvPr>
            <p:ph type="title"/>
          </p:nvPr>
        </p:nvSpPr>
        <p:spPr>
          <a:xfrm>
            <a:off x="677333" y="609600"/>
            <a:ext cx="3851123" cy="1320800"/>
          </a:xfrm>
        </p:spPr>
        <p:txBody>
          <a:bodyPr>
            <a:normAutofit/>
          </a:bodyPr>
          <a:lstStyle/>
          <a:p>
            <a:r>
              <a:rPr lang="en-US" dirty="0"/>
              <a:t>Importants Of Medina City</a:t>
            </a:r>
          </a:p>
        </p:txBody>
      </p:sp>
      <p:sp>
        <p:nvSpPr>
          <p:cNvPr id="8" name="Content Placeholder 7">
            <a:extLst>
              <a:ext uri="{FF2B5EF4-FFF2-40B4-BE49-F238E27FC236}">
                <a16:creationId xmlns:a16="http://schemas.microsoft.com/office/drawing/2014/main" id="{41FF5D4E-7134-4EA4-BA11-FE50F4576B73}"/>
              </a:ext>
            </a:extLst>
          </p:cNvPr>
          <p:cNvSpPr>
            <a:spLocks noGrp="1"/>
          </p:cNvSpPr>
          <p:nvPr>
            <p:ph idx="1"/>
          </p:nvPr>
        </p:nvSpPr>
        <p:spPr>
          <a:xfrm>
            <a:off x="677334" y="2231363"/>
            <a:ext cx="4089400" cy="3809999"/>
          </a:xfrm>
        </p:spPr>
        <p:txBody>
          <a:bodyPr>
            <a:normAutofit fontScale="62500" lnSpcReduction="20000"/>
          </a:bodyPr>
          <a:lstStyle/>
          <a:p>
            <a:pPr marL="45720" indent="0">
              <a:lnSpc>
                <a:spcPct val="120000"/>
              </a:lnSpc>
              <a:buNone/>
            </a:pPr>
            <a:r>
              <a:rPr lang="en-US" dirty="0"/>
              <a:t>Medina holds immense importance to Muslims worldwide as the second holiest city in Islam, after Mecca. It is a destination of profound spiritual significance where Muslims hope to experience a deep connection with their faith and heritage. The primary reason for visiting Medina is to pay homage to the Prophet Muhammad, offer prayers at the Prophet's Mosque, and seek blessings from the sacred sites associated with his life. Pilgrims aspire to experience a profound sense of tranquility and spiritual fulfillment, strengthen their faith, and partake in the rich religious history of Islam. Medina serves as a place of reflection, prayer, and a tangible link to the Prophet's legacy, fostering a profound spiritual journey for Muslims.</a:t>
            </a:r>
          </a:p>
        </p:txBody>
      </p:sp>
      <p:cxnSp>
        <p:nvCxnSpPr>
          <p:cNvPr id="31" name="Straight Connector 3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3" name="Straight Connector 3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6469836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 calcmode="lin" valueType="num">
                                      <p:cBhvr additive="base">
                                        <p:cTn id="12"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Photo al madina mosque">
            <a:extLst>
              <a:ext uri="{FF2B5EF4-FFF2-40B4-BE49-F238E27FC236}">
                <a16:creationId xmlns:a16="http://schemas.microsoft.com/office/drawing/2014/main" id="{D775096B-6EB4-D6C4-19A2-119DC4C193D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96" t="13268"/>
          <a:stretch/>
        </p:blipFill>
        <p:spPr bwMode="auto">
          <a:xfrm>
            <a:off x="3174" y="0"/>
            <a:ext cx="11569913" cy="6858000"/>
          </a:xfrm>
          <a:prstGeom prst="rect">
            <a:avLst/>
          </a:prstGeom>
          <a:noFill/>
          <a:extLst>
            <a:ext uri="{909E8E84-426E-40DD-AFC4-6F175D3DCCD1}">
              <a14:hiddenFill xmlns:a14="http://schemas.microsoft.com/office/drawing/2010/main">
                <a:solidFill>
                  <a:srgbClr val="FFFFFF"/>
                </a:solidFill>
              </a14:hiddenFill>
            </a:ext>
          </a:extLst>
        </p:spPr>
      </p:pic>
      <p:sp>
        <p:nvSpPr>
          <p:cNvPr id="31" name="Isosceles Triangle 30">
            <a:extLst>
              <a:ext uri="{FF2B5EF4-FFF2-40B4-BE49-F238E27FC236}">
                <a16:creationId xmlns:a16="http://schemas.microsoft.com/office/drawing/2014/main" id="{DD6B6433-CCD9-42F6-83C5-76BCAA8FEE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3" name="Parallelogram 32">
            <a:extLst>
              <a:ext uri="{FF2B5EF4-FFF2-40B4-BE49-F238E27FC236}">
                <a16:creationId xmlns:a16="http://schemas.microsoft.com/office/drawing/2014/main" id="{442B55CB-F27D-4C06-89E5-4EC99A519C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24188" y="0"/>
            <a:ext cx="9372600" cy="6858000"/>
          </a:xfrm>
          <a:prstGeom prst="parallelogram">
            <a:avLst>
              <a:gd name="adj" fmla="val 14937"/>
            </a:avLst>
          </a:prstGeom>
          <a:solidFill>
            <a:schemeClr val="bg1">
              <a:alpha val="9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48527540-7F01-4C2E-9641-738882048E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7" name="Straight Connector 36">
            <a:extLst>
              <a:ext uri="{FF2B5EF4-FFF2-40B4-BE49-F238E27FC236}">
                <a16:creationId xmlns:a16="http://schemas.microsoft.com/office/drawing/2014/main" id="{D6F60FB6-F855-43F0-A752-3719156C1E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9" name="Rectangle 23">
            <a:extLst>
              <a:ext uri="{FF2B5EF4-FFF2-40B4-BE49-F238E27FC236}">
                <a16:creationId xmlns:a16="http://schemas.microsoft.com/office/drawing/2014/main" id="{70669A81-0E9B-4B42-AFEA-8F672C6CFB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A0D81407-D1A6-42DD-AE7A-4FA34ACD1317}"/>
              </a:ext>
            </a:extLst>
          </p:cNvPr>
          <p:cNvSpPr>
            <a:spLocks noGrp="1"/>
          </p:cNvSpPr>
          <p:nvPr>
            <p:ph type="title"/>
          </p:nvPr>
        </p:nvSpPr>
        <p:spPr>
          <a:xfrm>
            <a:off x="2690347" y="3519109"/>
            <a:ext cx="6487955" cy="1320800"/>
          </a:xfrm>
        </p:spPr>
        <p:txBody>
          <a:bodyPr anchor="t">
            <a:normAutofit/>
          </a:bodyPr>
          <a:lstStyle/>
          <a:p>
            <a:r>
              <a:rPr lang="en-US" dirty="0"/>
              <a:t>Thank You</a:t>
            </a:r>
          </a:p>
        </p:txBody>
      </p:sp>
      <p:sp>
        <p:nvSpPr>
          <p:cNvPr id="41" name="Rectangle 25">
            <a:extLst>
              <a:ext uri="{FF2B5EF4-FFF2-40B4-BE49-F238E27FC236}">
                <a16:creationId xmlns:a16="http://schemas.microsoft.com/office/drawing/2014/main" id="{8C93E0C6-CF08-4771-B5A9-6018CB3AED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3" name="Isosceles Triangle 42">
            <a:extLst>
              <a:ext uri="{FF2B5EF4-FFF2-40B4-BE49-F238E27FC236}">
                <a16:creationId xmlns:a16="http://schemas.microsoft.com/office/drawing/2014/main" id="{A011F1B8-62C5-4D08-A621-EAD05C7D6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 name="Content Placeholder 7">
            <a:extLst>
              <a:ext uri="{FF2B5EF4-FFF2-40B4-BE49-F238E27FC236}">
                <a16:creationId xmlns:a16="http://schemas.microsoft.com/office/drawing/2014/main" id="{41FF5D4E-7134-4EA4-BA11-FE50F4576B73}"/>
              </a:ext>
            </a:extLst>
          </p:cNvPr>
          <p:cNvSpPr>
            <a:spLocks noGrp="1"/>
          </p:cNvSpPr>
          <p:nvPr>
            <p:ph idx="1"/>
          </p:nvPr>
        </p:nvSpPr>
        <p:spPr>
          <a:xfrm>
            <a:off x="2758485" y="1773767"/>
            <a:ext cx="6487955" cy="1270000"/>
          </a:xfrm>
        </p:spPr>
        <p:txBody>
          <a:bodyPr>
            <a:normAutofit/>
          </a:bodyPr>
          <a:lstStyle/>
          <a:p>
            <a:pPr marL="45720" indent="0">
              <a:buNone/>
            </a:pPr>
            <a:r>
              <a:rPr lang="en-US" dirty="0"/>
              <a:t>Are you ready to make your dream vacation a reality? Let's start planning together and turn those travel dreams into unforgettable memories!</a:t>
            </a:r>
          </a:p>
        </p:txBody>
      </p:sp>
      <p:sp>
        <p:nvSpPr>
          <p:cNvPr id="45" name="Rectangle 27">
            <a:extLst>
              <a:ext uri="{FF2B5EF4-FFF2-40B4-BE49-F238E27FC236}">
                <a16:creationId xmlns:a16="http://schemas.microsoft.com/office/drawing/2014/main" id="{C6A6AECB-428C-4CB4-B65A-359F08B6D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7" name="Rectangle 28">
            <a:extLst>
              <a:ext uri="{FF2B5EF4-FFF2-40B4-BE49-F238E27FC236}">
                <a16:creationId xmlns:a16="http://schemas.microsoft.com/office/drawing/2014/main" id="{28D1A6ED-2AB6-46A3-A315-485B8BF936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9" name="Rectangle 29">
            <a:extLst>
              <a:ext uri="{FF2B5EF4-FFF2-40B4-BE49-F238E27FC236}">
                <a16:creationId xmlns:a16="http://schemas.microsoft.com/office/drawing/2014/main" id="{B61CE46B-8525-46A8-AB7B-DCBCC1B65F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51" name="Isosceles Triangle 50">
            <a:extLst>
              <a:ext uri="{FF2B5EF4-FFF2-40B4-BE49-F238E27FC236}">
                <a16:creationId xmlns:a16="http://schemas.microsoft.com/office/drawing/2014/main" id="{4412B991-9935-45FB-A17E-8F30DD8325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403366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C78ADAB2-5713-4CC8-B21C-AD74ED6A7DF7}">
  <ds:schemaRefs>
    <ds:schemaRef ds:uri="http://schemas.microsoft.com/sharepoint/v3/contenttype/forms"/>
  </ds:schemaRefs>
</ds:datastoreItem>
</file>

<file path=customXml/itemProps2.xml><?xml version="1.0" encoding="utf-8"?>
<ds:datastoreItem xmlns:ds="http://schemas.openxmlformats.org/officeDocument/2006/customXml" ds:itemID="{DEF0D866-2B5B-42FA-BA6C-C5A2A7495C3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8D3DDD6-8E74-4DF3-A7C9-6234C7DB3E7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Facet</Template>
  <TotalTime>123</TotalTime>
  <Words>380</Words>
  <Application>Microsoft Office PowerPoint</Application>
  <PresentationFormat>Widescreen</PresentationFormat>
  <Paragraphs>39</Paragraphs>
  <Slides>7</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Corbel</vt:lpstr>
      <vt:lpstr>Sabon Next LT</vt:lpstr>
      <vt:lpstr>Söhne</vt:lpstr>
      <vt:lpstr>Tenorite</vt:lpstr>
      <vt:lpstr>Basis</vt:lpstr>
      <vt:lpstr>The Blessed Madina</vt:lpstr>
      <vt:lpstr>Geographical Importance </vt:lpstr>
      <vt:lpstr>Activities That Can be done In Madina</vt:lpstr>
      <vt:lpstr>Cuisine </vt:lpstr>
      <vt:lpstr>Travel Budget</vt:lpstr>
      <vt:lpstr>Importants Of Medina City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Blessed Madina</dc:title>
  <dc:creator>Muhammad Mufeez</dc:creator>
  <cp:lastModifiedBy>Muhammad Mufeez</cp:lastModifiedBy>
  <cp:revision>2</cp:revision>
  <dcterms:created xsi:type="dcterms:W3CDTF">2023-09-10T04:21:14Z</dcterms:created>
  <dcterms:modified xsi:type="dcterms:W3CDTF">2023-09-10T06:24:48Z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